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Masters/slideMaster7.xml" ContentType="application/vnd.openxmlformats-officedocument.presentationml.slideMaster+xml"/>
  <Override PartName="/ppt/slideMasters/slideMaster8.xml" ContentType="application/vnd.openxmlformats-officedocument.presentationml.slideMaster+xml"/>
  <Override PartName="/ppt/slideMasters/slideMaster9.xml" ContentType="application/vnd.openxmlformats-officedocument.presentationml.slideMaster+xml"/>
  <Override PartName="/ppt/slideMasters/slideMaster10.xml" ContentType="application/vnd.openxmlformats-officedocument.presentationml.slideMaster+xml"/>
  <Override PartName="/ppt/slideMasters/slideMaster1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theme/theme4.xml" ContentType="application/vnd.openxmlformats-officedocument.theme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theme/theme5.xml" ContentType="application/vnd.openxmlformats-officedocument.theme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theme/theme6.xml" ContentType="application/vnd.openxmlformats-officedocument.theme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slideLayouts/slideLayout69.xml" ContentType="application/vnd.openxmlformats-officedocument.presentationml.slideLayout+xml"/>
  <Override PartName="/ppt/slideLayouts/slideLayout70.xml" ContentType="application/vnd.openxmlformats-officedocument.presentationml.slideLayout+xml"/>
  <Override PartName="/ppt/slideLayouts/slideLayout71.xml" ContentType="application/vnd.openxmlformats-officedocument.presentationml.slideLayout+xml"/>
  <Override PartName="/ppt/slideLayouts/slideLayout72.xml" ContentType="application/vnd.openxmlformats-officedocument.presentationml.slideLayout+xml"/>
  <Override PartName="/ppt/slideLayouts/slideLayout73.xml" ContentType="application/vnd.openxmlformats-officedocument.presentationml.slideLayout+xml"/>
  <Override PartName="/ppt/slideLayouts/slideLayout74.xml" ContentType="application/vnd.openxmlformats-officedocument.presentationml.slideLayout+xml"/>
  <Override PartName="/ppt/slideLayouts/slideLayout75.xml" ContentType="application/vnd.openxmlformats-officedocument.presentationml.slideLayout+xml"/>
  <Override PartName="/ppt/slideLayouts/slideLayout76.xml" ContentType="application/vnd.openxmlformats-officedocument.presentationml.slideLayout+xml"/>
  <Override PartName="/ppt/slideLayouts/slideLayout77.xml" ContentType="application/vnd.openxmlformats-officedocument.presentationml.slideLayout+xml"/>
  <Override PartName="/ppt/theme/theme7.xml" ContentType="application/vnd.openxmlformats-officedocument.theme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slideLayouts/slideLayout78.xml" ContentType="application/vnd.openxmlformats-officedocument.presentationml.slideLayout+xml"/>
  <Override PartName="/ppt/slideLayouts/slideLayout79.xml" ContentType="application/vnd.openxmlformats-officedocument.presentationml.slideLayout+xml"/>
  <Override PartName="/ppt/slideLayouts/slideLayout80.xml" ContentType="application/vnd.openxmlformats-officedocument.presentationml.slideLayout+xml"/>
  <Override PartName="/ppt/slideLayouts/slideLayout81.xml" ContentType="application/vnd.openxmlformats-officedocument.presentationml.slideLayout+xml"/>
  <Override PartName="/ppt/slideLayouts/slideLayout82.xml" ContentType="application/vnd.openxmlformats-officedocument.presentationml.slideLayout+xml"/>
  <Override PartName="/ppt/slideLayouts/slideLayout83.xml" ContentType="application/vnd.openxmlformats-officedocument.presentationml.slideLayout+xml"/>
  <Override PartName="/ppt/slideLayouts/slideLayout84.xml" ContentType="application/vnd.openxmlformats-officedocument.presentationml.slideLayout+xml"/>
  <Override PartName="/ppt/slideLayouts/slideLayout85.xml" ContentType="application/vnd.openxmlformats-officedocument.presentationml.slideLayout+xml"/>
  <Override PartName="/ppt/slideLayouts/slideLayout86.xml" ContentType="application/vnd.openxmlformats-officedocument.presentationml.slideLayout+xml"/>
  <Override PartName="/ppt/slideLayouts/slideLayout87.xml" ContentType="application/vnd.openxmlformats-officedocument.presentationml.slideLayout+xml"/>
  <Override PartName="/ppt/slideLayouts/slideLayout88.xml" ContentType="application/vnd.openxmlformats-officedocument.presentationml.slideLayout+xml"/>
  <Override PartName="/ppt/theme/theme8.xml" ContentType="application/vnd.openxmlformats-officedocument.theme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slideLayouts/slideLayout89.xml" ContentType="application/vnd.openxmlformats-officedocument.presentationml.slideLayout+xml"/>
  <Override PartName="/ppt/slideLayouts/slideLayout90.xml" ContentType="application/vnd.openxmlformats-officedocument.presentationml.slideLayout+xml"/>
  <Override PartName="/ppt/slideLayouts/slideLayout91.xml" ContentType="application/vnd.openxmlformats-officedocument.presentationml.slideLayout+xml"/>
  <Override PartName="/ppt/slideLayouts/slideLayout92.xml" ContentType="application/vnd.openxmlformats-officedocument.presentationml.slideLayout+xml"/>
  <Override PartName="/ppt/slideLayouts/slideLayout93.xml" ContentType="application/vnd.openxmlformats-officedocument.presentationml.slideLayout+xml"/>
  <Override PartName="/ppt/slideLayouts/slideLayout94.xml" ContentType="application/vnd.openxmlformats-officedocument.presentationml.slideLayout+xml"/>
  <Override PartName="/ppt/slideLayouts/slideLayout95.xml" ContentType="application/vnd.openxmlformats-officedocument.presentationml.slideLayout+xml"/>
  <Override PartName="/ppt/slideLayouts/slideLayout96.xml" ContentType="application/vnd.openxmlformats-officedocument.presentationml.slideLayout+xml"/>
  <Override PartName="/ppt/slideLayouts/slideLayout97.xml" ContentType="application/vnd.openxmlformats-officedocument.presentationml.slideLayout+xml"/>
  <Override PartName="/ppt/slideLayouts/slideLayout98.xml" ContentType="application/vnd.openxmlformats-officedocument.presentationml.slideLayout+xml"/>
  <Override PartName="/ppt/slideLayouts/slideLayout99.xml" ContentType="application/vnd.openxmlformats-officedocument.presentationml.slideLayout+xml"/>
  <Override PartName="/ppt/theme/theme9.xml" ContentType="application/vnd.openxmlformats-officedocument.theme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slideLayouts/slideLayout100.xml" ContentType="application/vnd.openxmlformats-officedocument.presentationml.slideLayout+xml"/>
  <Override PartName="/ppt/slideLayouts/slideLayout101.xml" ContentType="application/vnd.openxmlformats-officedocument.presentationml.slideLayout+xml"/>
  <Override PartName="/ppt/slideLayouts/slideLayout102.xml" ContentType="application/vnd.openxmlformats-officedocument.presentationml.slideLayout+xml"/>
  <Override PartName="/ppt/slideLayouts/slideLayout103.xml" ContentType="application/vnd.openxmlformats-officedocument.presentationml.slideLayout+xml"/>
  <Override PartName="/ppt/slideLayouts/slideLayout104.xml" ContentType="application/vnd.openxmlformats-officedocument.presentationml.slideLayout+xml"/>
  <Override PartName="/ppt/slideLayouts/slideLayout105.xml" ContentType="application/vnd.openxmlformats-officedocument.presentationml.slideLayout+xml"/>
  <Override PartName="/ppt/slideLayouts/slideLayout106.xml" ContentType="application/vnd.openxmlformats-officedocument.presentationml.slideLayout+xml"/>
  <Override PartName="/ppt/slideLayouts/slideLayout107.xml" ContentType="application/vnd.openxmlformats-officedocument.presentationml.slideLayout+xml"/>
  <Override PartName="/ppt/slideLayouts/slideLayout108.xml" ContentType="application/vnd.openxmlformats-officedocument.presentationml.slideLayout+xml"/>
  <Override PartName="/ppt/slideLayouts/slideLayout109.xml" ContentType="application/vnd.openxmlformats-officedocument.presentationml.slideLayout+xml"/>
  <Override PartName="/ppt/slideLayouts/slideLayout110.xml" ContentType="application/vnd.openxmlformats-officedocument.presentationml.slideLayout+xml"/>
  <Override PartName="/ppt/theme/theme10.xml" ContentType="application/vnd.openxmlformats-officedocument.theme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slideLayouts/slideLayout111.xml" ContentType="application/vnd.openxmlformats-officedocument.presentationml.slideLayout+xml"/>
  <Override PartName="/ppt/slideLayouts/slideLayout112.xml" ContentType="application/vnd.openxmlformats-officedocument.presentationml.slideLayout+xml"/>
  <Override PartName="/ppt/slideLayouts/slideLayout113.xml" ContentType="application/vnd.openxmlformats-officedocument.presentationml.slideLayout+xml"/>
  <Override PartName="/ppt/slideLayouts/slideLayout114.xml" ContentType="application/vnd.openxmlformats-officedocument.presentationml.slideLayout+xml"/>
  <Override PartName="/ppt/slideLayouts/slideLayout115.xml" ContentType="application/vnd.openxmlformats-officedocument.presentationml.slideLayout+xml"/>
  <Override PartName="/ppt/slideLayouts/slideLayout116.xml" ContentType="application/vnd.openxmlformats-officedocument.presentationml.slideLayout+xml"/>
  <Override PartName="/ppt/slideLayouts/slideLayout117.xml" ContentType="application/vnd.openxmlformats-officedocument.presentationml.slideLayout+xml"/>
  <Override PartName="/ppt/slideLayouts/slideLayout118.xml" ContentType="application/vnd.openxmlformats-officedocument.presentationml.slideLayout+xml"/>
  <Override PartName="/ppt/slideLayouts/slideLayout119.xml" ContentType="application/vnd.openxmlformats-officedocument.presentationml.slideLayout+xml"/>
  <Override PartName="/ppt/slideLayouts/slideLayout120.xml" ContentType="application/vnd.openxmlformats-officedocument.presentationml.slideLayout+xml"/>
  <Override PartName="/ppt/slideLayouts/slideLayout121.xml" ContentType="application/vnd.openxmlformats-officedocument.presentationml.slideLayout+xml"/>
  <Override PartName="/ppt/theme/theme11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96" r:id="rId3"/>
    <p:sldMasterId id="2147483708" r:id="rId4"/>
    <p:sldMasterId id="2147483768" r:id="rId5"/>
    <p:sldMasterId id="2147483780" r:id="rId6"/>
    <p:sldMasterId id="2147483792" r:id="rId7"/>
    <p:sldMasterId id="2147483804" r:id="rId8"/>
    <p:sldMasterId id="2147483816" r:id="rId9"/>
    <p:sldMasterId id="2147483828" r:id="rId10"/>
    <p:sldMasterId id="2147483840" r:id="rId11"/>
  </p:sldMasterIdLst>
  <p:sldIdLst>
    <p:sldId id="310" r:id="rId12"/>
    <p:sldId id="311" r:id="rId13"/>
    <p:sldId id="314" r:id="rId14"/>
    <p:sldId id="315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206" autoAdjust="0"/>
    <p:restoredTop sz="94660"/>
  </p:normalViewPr>
  <p:slideViewPr>
    <p:cSldViewPr>
      <p:cViewPr varScale="1">
        <p:scale>
          <a:sx n="76" d="100"/>
          <a:sy n="76" d="100"/>
        </p:scale>
        <p:origin x="998" y="4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8.xml"/><Relationship Id="rId13" Type="http://schemas.openxmlformats.org/officeDocument/2006/relationships/slide" Target="slides/slide2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Master" Target="slideMasters/slideMaster7.xml"/><Relationship Id="rId12" Type="http://schemas.openxmlformats.org/officeDocument/2006/relationships/slide" Target="slides/slide1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20" Type="http://schemas.microsoft.com/office/2016/11/relationships/changesInfo" Target="changesInfos/changesInfo1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Master" Target="slideMasters/slideMaster11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4.xml"/><Relationship Id="rId10" Type="http://schemas.openxmlformats.org/officeDocument/2006/relationships/slideMaster" Target="slideMasters/slideMaster10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4.xml"/><Relationship Id="rId9" Type="http://schemas.openxmlformats.org/officeDocument/2006/relationships/slideMaster" Target="slideMasters/slideMaster9.xml"/><Relationship Id="rId14" Type="http://schemas.openxmlformats.org/officeDocument/2006/relationships/slide" Target="slides/slide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cc Abca" userId="218cc70be08a6819" providerId="LiveId" clId="{646F278B-AC97-49C4-AE26-ECBB6107B45E}"/>
    <pc:docChg chg="custSel addSld delSld modSld modMainMaster">
      <pc:chgData name="Bcc Abca" userId="218cc70be08a6819" providerId="LiveId" clId="{646F278B-AC97-49C4-AE26-ECBB6107B45E}" dt="2023-06-11T06:47:12.655" v="98" actId="14100"/>
      <pc:docMkLst>
        <pc:docMk/>
      </pc:docMkLst>
      <pc:sldChg chg="addSp delSp modSp mod modTransition">
        <pc:chgData name="Bcc Abca" userId="218cc70be08a6819" providerId="LiveId" clId="{646F278B-AC97-49C4-AE26-ECBB6107B45E}" dt="2023-06-11T06:45:12.057" v="51" actId="255"/>
        <pc:sldMkLst>
          <pc:docMk/>
          <pc:sldMk cId="3746741797" sldId="310"/>
        </pc:sldMkLst>
        <pc:spChg chg="add mod">
          <ac:chgData name="Bcc Abca" userId="218cc70be08a6819" providerId="LiveId" clId="{646F278B-AC97-49C4-AE26-ECBB6107B45E}" dt="2023-06-11T06:45:12.057" v="51" actId="255"/>
          <ac:spMkLst>
            <pc:docMk/>
            <pc:sldMk cId="3746741797" sldId="310"/>
            <ac:spMk id="2" creationId="{721722A2-2BDC-35A0-084F-EC5A06303C08}"/>
          </ac:spMkLst>
        </pc:spChg>
        <pc:spChg chg="mod">
          <ac:chgData name="Bcc Abca" userId="218cc70be08a6819" providerId="LiveId" clId="{646F278B-AC97-49C4-AE26-ECBB6107B45E}" dt="2023-06-11T06:38:57.667" v="26" actId="114"/>
          <ac:spMkLst>
            <pc:docMk/>
            <pc:sldMk cId="3746741797" sldId="310"/>
            <ac:spMk id="4" creationId="{00000000-0000-0000-0000-000000000000}"/>
          </ac:spMkLst>
        </pc:spChg>
        <pc:picChg chg="del mod">
          <ac:chgData name="Bcc Abca" userId="218cc70be08a6819" providerId="LiveId" clId="{646F278B-AC97-49C4-AE26-ECBB6107B45E}" dt="2023-06-11T06:38:43.425" v="22" actId="478"/>
          <ac:picMkLst>
            <pc:docMk/>
            <pc:sldMk cId="3746741797" sldId="310"/>
            <ac:picMk id="11" creationId="{C31DA959-5E99-49F2-8939-0E082679A678}"/>
          </ac:picMkLst>
        </pc:picChg>
      </pc:sldChg>
      <pc:sldChg chg="addSp delSp modSp mod modTransition">
        <pc:chgData name="Bcc Abca" userId="218cc70be08a6819" providerId="LiveId" clId="{646F278B-AC97-49C4-AE26-ECBB6107B45E}" dt="2023-06-11T06:47:12.655" v="98" actId="14100"/>
        <pc:sldMkLst>
          <pc:docMk/>
          <pc:sldMk cId="1901492682" sldId="311"/>
        </pc:sldMkLst>
        <pc:spChg chg="add mod">
          <ac:chgData name="Bcc Abca" userId="218cc70be08a6819" providerId="LiveId" clId="{646F278B-AC97-49C4-AE26-ECBB6107B45E}" dt="2023-06-11T06:47:12.655" v="98" actId="14100"/>
          <ac:spMkLst>
            <pc:docMk/>
            <pc:sldMk cId="1901492682" sldId="311"/>
            <ac:spMk id="2" creationId="{6ECFCA62-5840-9F20-55F3-7B0AEBA4F7A9}"/>
          </ac:spMkLst>
        </pc:spChg>
        <pc:spChg chg="mod">
          <ac:chgData name="Bcc Abca" userId="218cc70be08a6819" providerId="LiveId" clId="{646F278B-AC97-49C4-AE26-ECBB6107B45E}" dt="2023-06-11T06:44:20.994" v="37" actId="114"/>
          <ac:spMkLst>
            <pc:docMk/>
            <pc:sldMk cId="1901492682" sldId="311"/>
            <ac:spMk id="4" creationId="{00000000-0000-0000-0000-000000000000}"/>
          </ac:spMkLst>
        </pc:spChg>
        <pc:picChg chg="del mod">
          <ac:chgData name="Bcc Abca" userId="218cc70be08a6819" providerId="LiveId" clId="{646F278B-AC97-49C4-AE26-ECBB6107B45E}" dt="2023-06-11T06:38:41.809" v="21" actId="478"/>
          <ac:picMkLst>
            <pc:docMk/>
            <pc:sldMk cId="1901492682" sldId="311"/>
            <ac:picMk id="5" creationId="{CAA73C70-F388-4E0E-88A3-ABDB792CBBFC}"/>
          </ac:picMkLst>
        </pc:picChg>
      </pc:sldChg>
      <pc:sldChg chg="modSp del mod modTransition">
        <pc:chgData name="Bcc Abca" userId="218cc70be08a6819" providerId="LiveId" clId="{646F278B-AC97-49C4-AE26-ECBB6107B45E}" dt="2023-06-11T06:43:00.870" v="34" actId="47"/>
        <pc:sldMkLst>
          <pc:docMk/>
          <pc:sldMk cId="1107076863" sldId="312"/>
        </pc:sldMkLst>
        <pc:spChg chg="mod">
          <ac:chgData name="Bcc Abca" userId="218cc70be08a6819" providerId="LiveId" clId="{646F278B-AC97-49C4-AE26-ECBB6107B45E}" dt="2023-06-11T06:39:03.525" v="29" actId="21"/>
          <ac:spMkLst>
            <pc:docMk/>
            <pc:sldMk cId="1107076863" sldId="312"/>
            <ac:spMk id="4" creationId="{00000000-0000-0000-0000-000000000000}"/>
          </ac:spMkLst>
        </pc:spChg>
        <pc:picChg chg="mod">
          <ac:chgData name="Bcc Abca" userId="218cc70be08a6819" providerId="LiveId" clId="{646F278B-AC97-49C4-AE26-ECBB6107B45E}" dt="2023-06-11T06:37:56.224" v="1"/>
          <ac:picMkLst>
            <pc:docMk/>
            <pc:sldMk cId="1107076863" sldId="312"/>
            <ac:picMk id="6" creationId="{93D9D3DB-A7FA-46BF-AA38-8B39D1C97D45}"/>
          </ac:picMkLst>
        </pc:picChg>
      </pc:sldChg>
      <pc:sldChg chg="modSp del modTransition">
        <pc:chgData name="Bcc Abca" userId="218cc70be08a6819" providerId="LiveId" clId="{646F278B-AC97-49C4-AE26-ECBB6107B45E}" dt="2023-06-11T06:43:00.870" v="34" actId="47"/>
        <pc:sldMkLst>
          <pc:docMk/>
          <pc:sldMk cId="766299927" sldId="313"/>
        </pc:sldMkLst>
        <pc:spChg chg="mod">
          <ac:chgData name="Bcc Abca" userId="218cc70be08a6819" providerId="LiveId" clId="{646F278B-AC97-49C4-AE26-ECBB6107B45E}" dt="2023-06-11T06:37:56.224" v="1"/>
          <ac:spMkLst>
            <pc:docMk/>
            <pc:sldMk cId="766299927" sldId="313"/>
            <ac:spMk id="4" creationId="{00000000-0000-0000-0000-000000000000}"/>
          </ac:spMkLst>
        </pc:spChg>
        <pc:picChg chg="mod">
          <ac:chgData name="Bcc Abca" userId="218cc70be08a6819" providerId="LiveId" clId="{646F278B-AC97-49C4-AE26-ECBB6107B45E}" dt="2023-06-11T06:37:56.224" v="1"/>
          <ac:picMkLst>
            <pc:docMk/>
            <pc:sldMk cId="766299927" sldId="313"/>
            <ac:picMk id="3" creationId="{BC71395E-4F36-433F-9E79-89F157656C6E}"/>
          </ac:picMkLst>
        </pc:picChg>
      </pc:sldChg>
      <pc:sldChg chg="addSp modSp add mod">
        <pc:chgData name="Bcc Abca" userId="218cc70be08a6819" providerId="LiveId" clId="{646F278B-AC97-49C4-AE26-ECBB6107B45E}" dt="2023-06-11T06:47:02.236" v="96" actId="14100"/>
        <pc:sldMkLst>
          <pc:docMk/>
          <pc:sldMk cId="1574422228" sldId="314"/>
        </pc:sldMkLst>
        <pc:spChg chg="add mod">
          <ac:chgData name="Bcc Abca" userId="218cc70be08a6819" providerId="LiveId" clId="{646F278B-AC97-49C4-AE26-ECBB6107B45E}" dt="2023-06-11T06:47:02.236" v="96" actId="14100"/>
          <ac:spMkLst>
            <pc:docMk/>
            <pc:sldMk cId="1574422228" sldId="314"/>
            <ac:spMk id="2" creationId="{F41B24D7-5D62-E5DD-DDB6-AE2F30F342C4}"/>
          </ac:spMkLst>
        </pc:spChg>
        <pc:spChg chg="mod">
          <ac:chgData name="Bcc Abca" userId="218cc70be08a6819" providerId="LiveId" clId="{646F278B-AC97-49C4-AE26-ECBB6107B45E}" dt="2023-06-11T06:44:26.416" v="41" actId="20577"/>
          <ac:spMkLst>
            <pc:docMk/>
            <pc:sldMk cId="1574422228" sldId="314"/>
            <ac:spMk id="4" creationId="{00000000-0000-0000-0000-000000000000}"/>
          </ac:spMkLst>
        </pc:spChg>
      </pc:sldChg>
      <pc:sldChg chg="addSp modSp add mod">
        <pc:chgData name="Bcc Abca" userId="218cc70be08a6819" providerId="LiveId" clId="{646F278B-AC97-49C4-AE26-ECBB6107B45E}" dt="2023-06-11T06:46:55.701" v="95" actId="14100"/>
        <pc:sldMkLst>
          <pc:docMk/>
          <pc:sldMk cId="316660292" sldId="315"/>
        </pc:sldMkLst>
        <pc:spChg chg="add mod">
          <ac:chgData name="Bcc Abca" userId="218cc70be08a6819" providerId="LiveId" clId="{646F278B-AC97-49C4-AE26-ECBB6107B45E}" dt="2023-06-11T06:46:55.701" v="95" actId="14100"/>
          <ac:spMkLst>
            <pc:docMk/>
            <pc:sldMk cId="316660292" sldId="315"/>
            <ac:spMk id="2" creationId="{A9E23E32-1C7B-D5C8-24DE-F941024CF38B}"/>
          </ac:spMkLst>
        </pc:spChg>
        <pc:spChg chg="mod">
          <ac:chgData name="Bcc Abca" userId="218cc70be08a6819" providerId="LiveId" clId="{646F278B-AC97-49C4-AE26-ECBB6107B45E}" dt="2023-06-11T06:42:58.305" v="33" actId="114"/>
          <ac:spMkLst>
            <pc:docMk/>
            <pc:sldMk cId="316660292" sldId="315"/>
            <ac:spMk id="4" creationId="{00000000-0000-0000-0000-000000000000}"/>
          </ac:spMkLst>
        </pc:spChg>
      </pc:sldChg>
      <pc:sldMasterChg chg="modSp modSldLayout">
        <pc:chgData name="Bcc Abca" userId="218cc70be08a6819" providerId="LiveId" clId="{646F278B-AC97-49C4-AE26-ECBB6107B45E}" dt="2023-06-11T06:37:56.224" v="1"/>
        <pc:sldMasterMkLst>
          <pc:docMk/>
          <pc:sldMasterMk cId="913544144" sldId="2147483660"/>
        </pc:sldMasterMkLst>
        <pc:spChg chg="mod">
          <ac:chgData name="Bcc Abca" userId="218cc70be08a6819" providerId="LiveId" clId="{646F278B-AC97-49C4-AE26-ECBB6107B45E}" dt="2023-06-11T06:37:56.224" v="1"/>
          <ac:spMkLst>
            <pc:docMk/>
            <pc:sldMasterMk cId="913544144" sldId="2147483660"/>
            <ac:spMk id="1026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913544144" sldId="2147483660"/>
            <ac:spMk id="1027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913544144" sldId="2147483660"/>
            <ac:spMk id="1028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913544144" sldId="2147483660"/>
            <ac:spMk id="1029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913544144" sldId="2147483660"/>
            <ac:spMk id="1030" creationId="{00000000-0000-0000-0000-000000000000}"/>
          </ac:spMkLst>
        </pc:sp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913544144" sldId="2147483660"/>
            <pc:sldLayoutMk cId="673016419" sldId="2147483661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913544144" sldId="2147483660"/>
              <pc:sldLayoutMk cId="673016419" sldId="2147483661"/>
              <ac:spMk id="21506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913544144" sldId="2147483660"/>
              <pc:sldLayoutMk cId="673016419" sldId="2147483661"/>
              <ac:spMk id="21507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913544144" sldId="2147483660"/>
            <pc:sldLayoutMk cId="1433432681" sldId="2147483663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913544144" sldId="2147483660"/>
              <pc:sldLayoutMk cId="1433432681" sldId="2147483663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913544144" sldId="2147483660"/>
              <pc:sldLayoutMk cId="1433432681" sldId="2147483663"/>
              <ac:spMk id="3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913544144" sldId="2147483660"/>
            <pc:sldLayoutMk cId="839046449" sldId="2147483664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913544144" sldId="2147483660"/>
              <pc:sldLayoutMk cId="839046449" sldId="2147483664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913544144" sldId="2147483660"/>
              <pc:sldLayoutMk cId="839046449" sldId="2147483664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913544144" sldId="2147483660"/>
            <pc:sldLayoutMk cId="189070686" sldId="2147483665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913544144" sldId="2147483660"/>
              <pc:sldLayoutMk cId="189070686" sldId="2147483665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913544144" sldId="2147483660"/>
              <pc:sldLayoutMk cId="189070686" sldId="2147483665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913544144" sldId="2147483660"/>
              <pc:sldLayoutMk cId="189070686" sldId="2147483665"/>
              <ac:spMk id="4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913544144" sldId="2147483660"/>
              <pc:sldLayoutMk cId="189070686" sldId="2147483665"/>
              <ac:spMk id="5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913544144" sldId="2147483660"/>
              <pc:sldLayoutMk cId="189070686" sldId="2147483665"/>
              <ac:spMk id="6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913544144" sldId="2147483660"/>
            <pc:sldLayoutMk cId="303527128" sldId="2147483668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913544144" sldId="2147483660"/>
              <pc:sldLayoutMk cId="303527128" sldId="2147483668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913544144" sldId="2147483660"/>
              <pc:sldLayoutMk cId="303527128" sldId="2147483668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913544144" sldId="2147483660"/>
              <pc:sldLayoutMk cId="303527128" sldId="2147483668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913544144" sldId="2147483660"/>
            <pc:sldLayoutMk cId="1827618691" sldId="2147483669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913544144" sldId="2147483660"/>
              <pc:sldLayoutMk cId="1827618691" sldId="2147483669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913544144" sldId="2147483660"/>
              <pc:sldLayoutMk cId="1827618691" sldId="2147483669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913544144" sldId="2147483660"/>
              <pc:sldLayoutMk cId="1827618691" sldId="2147483669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913544144" sldId="2147483660"/>
            <pc:sldLayoutMk cId="3216256743" sldId="2147483671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913544144" sldId="2147483660"/>
              <pc:sldLayoutMk cId="3216256743" sldId="2147483671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913544144" sldId="2147483660"/>
              <pc:sldLayoutMk cId="3216256743" sldId="2147483671"/>
              <ac:spMk id="3" creationId="{00000000-0000-0000-0000-000000000000}"/>
            </ac:spMkLst>
          </pc:spChg>
        </pc:sldLayoutChg>
      </pc:sldMasterChg>
      <pc:sldMasterChg chg="modSp modSldLayout">
        <pc:chgData name="Bcc Abca" userId="218cc70be08a6819" providerId="LiveId" clId="{646F278B-AC97-49C4-AE26-ECBB6107B45E}" dt="2023-06-11T06:37:56.224" v="1"/>
        <pc:sldMasterMkLst>
          <pc:docMk/>
          <pc:sldMasterMk cId="3097071435" sldId="2147483672"/>
        </pc:sldMasterMkLst>
        <pc:spChg chg="mod">
          <ac:chgData name="Bcc Abca" userId="218cc70be08a6819" providerId="LiveId" clId="{646F278B-AC97-49C4-AE26-ECBB6107B45E}" dt="2023-06-11T06:37:56.224" v="1"/>
          <ac:spMkLst>
            <pc:docMk/>
            <pc:sldMasterMk cId="3097071435" sldId="2147483672"/>
            <ac:spMk id="1026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3097071435" sldId="2147483672"/>
            <ac:spMk id="1027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3097071435" sldId="2147483672"/>
            <ac:spMk id="1028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3097071435" sldId="2147483672"/>
            <ac:spMk id="1029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3097071435" sldId="2147483672"/>
            <ac:spMk id="1030" creationId="{00000000-0000-0000-0000-000000000000}"/>
          </ac:spMkLst>
        </pc:sp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097071435" sldId="2147483672"/>
            <pc:sldLayoutMk cId="2573412875" sldId="2147483673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097071435" sldId="2147483672"/>
              <pc:sldLayoutMk cId="2573412875" sldId="2147483673"/>
              <ac:spMk id="21506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097071435" sldId="2147483672"/>
              <pc:sldLayoutMk cId="2573412875" sldId="2147483673"/>
              <ac:spMk id="21507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097071435" sldId="2147483672"/>
            <pc:sldLayoutMk cId="2605128669" sldId="2147483675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097071435" sldId="2147483672"/>
              <pc:sldLayoutMk cId="2605128669" sldId="2147483675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097071435" sldId="2147483672"/>
              <pc:sldLayoutMk cId="2605128669" sldId="2147483675"/>
              <ac:spMk id="3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097071435" sldId="2147483672"/>
            <pc:sldLayoutMk cId="4096315435" sldId="2147483676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097071435" sldId="2147483672"/>
              <pc:sldLayoutMk cId="4096315435" sldId="2147483676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097071435" sldId="2147483672"/>
              <pc:sldLayoutMk cId="4096315435" sldId="2147483676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097071435" sldId="2147483672"/>
            <pc:sldLayoutMk cId="684889324" sldId="2147483677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097071435" sldId="2147483672"/>
              <pc:sldLayoutMk cId="684889324" sldId="2147483677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097071435" sldId="2147483672"/>
              <pc:sldLayoutMk cId="684889324" sldId="2147483677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097071435" sldId="2147483672"/>
              <pc:sldLayoutMk cId="684889324" sldId="2147483677"/>
              <ac:spMk id="4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097071435" sldId="2147483672"/>
              <pc:sldLayoutMk cId="684889324" sldId="2147483677"/>
              <ac:spMk id="5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097071435" sldId="2147483672"/>
              <pc:sldLayoutMk cId="684889324" sldId="2147483677"/>
              <ac:spMk id="6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097071435" sldId="2147483672"/>
            <pc:sldLayoutMk cId="3885773473" sldId="2147483680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097071435" sldId="2147483672"/>
              <pc:sldLayoutMk cId="3885773473" sldId="2147483680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097071435" sldId="2147483672"/>
              <pc:sldLayoutMk cId="3885773473" sldId="2147483680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097071435" sldId="2147483672"/>
              <pc:sldLayoutMk cId="3885773473" sldId="2147483680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097071435" sldId="2147483672"/>
            <pc:sldLayoutMk cId="2141183591" sldId="2147483681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097071435" sldId="2147483672"/>
              <pc:sldLayoutMk cId="2141183591" sldId="2147483681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097071435" sldId="2147483672"/>
              <pc:sldLayoutMk cId="2141183591" sldId="2147483681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097071435" sldId="2147483672"/>
              <pc:sldLayoutMk cId="2141183591" sldId="2147483681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097071435" sldId="2147483672"/>
            <pc:sldLayoutMk cId="2414261255" sldId="2147483683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097071435" sldId="2147483672"/>
              <pc:sldLayoutMk cId="2414261255" sldId="2147483683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097071435" sldId="2147483672"/>
              <pc:sldLayoutMk cId="2414261255" sldId="2147483683"/>
              <ac:spMk id="3" creationId="{00000000-0000-0000-0000-000000000000}"/>
            </ac:spMkLst>
          </pc:spChg>
        </pc:sldLayoutChg>
      </pc:sldMasterChg>
      <pc:sldMasterChg chg="modSp modSldLayout">
        <pc:chgData name="Bcc Abca" userId="218cc70be08a6819" providerId="LiveId" clId="{646F278B-AC97-49C4-AE26-ECBB6107B45E}" dt="2023-06-11T06:37:56.224" v="1"/>
        <pc:sldMasterMkLst>
          <pc:docMk/>
          <pc:sldMasterMk cId="3990098582" sldId="2147483696"/>
        </pc:sldMasterMkLst>
        <pc:spChg chg="mod">
          <ac:chgData name="Bcc Abca" userId="218cc70be08a6819" providerId="LiveId" clId="{646F278B-AC97-49C4-AE26-ECBB6107B45E}" dt="2023-06-11T06:37:56.224" v="1"/>
          <ac:spMkLst>
            <pc:docMk/>
            <pc:sldMasterMk cId="3990098582" sldId="2147483696"/>
            <ac:spMk id="1026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3990098582" sldId="2147483696"/>
            <ac:spMk id="1027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3990098582" sldId="2147483696"/>
            <ac:spMk id="1028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3990098582" sldId="2147483696"/>
            <ac:spMk id="1029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3990098582" sldId="2147483696"/>
            <ac:spMk id="1030" creationId="{00000000-0000-0000-0000-000000000000}"/>
          </ac:spMkLst>
        </pc:sp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990098582" sldId="2147483696"/>
            <pc:sldLayoutMk cId="1007549573" sldId="2147483697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990098582" sldId="2147483696"/>
              <pc:sldLayoutMk cId="1007549573" sldId="2147483697"/>
              <ac:spMk id="23554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990098582" sldId="2147483696"/>
              <pc:sldLayoutMk cId="1007549573" sldId="2147483697"/>
              <ac:spMk id="23555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990098582" sldId="2147483696"/>
            <pc:sldLayoutMk cId="475014127" sldId="2147483699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990098582" sldId="2147483696"/>
              <pc:sldLayoutMk cId="475014127" sldId="2147483699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990098582" sldId="2147483696"/>
              <pc:sldLayoutMk cId="475014127" sldId="2147483699"/>
              <ac:spMk id="3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990098582" sldId="2147483696"/>
            <pc:sldLayoutMk cId="427458178" sldId="2147483700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990098582" sldId="2147483696"/>
              <pc:sldLayoutMk cId="427458178" sldId="2147483700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990098582" sldId="2147483696"/>
              <pc:sldLayoutMk cId="427458178" sldId="2147483700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990098582" sldId="2147483696"/>
            <pc:sldLayoutMk cId="2760536585" sldId="2147483701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990098582" sldId="2147483696"/>
              <pc:sldLayoutMk cId="2760536585" sldId="2147483701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990098582" sldId="2147483696"/>
              <pc:sldLayoutMk cId="2760536585" sldId="2147483701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990098582" sldId="2147483696"/>
              <pc:sldLayoutMk cId="2760536585" sldId="2147483701"/>
              <ac:spMk id="4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990098582" sldId="2147483696"/>
              <pc:sldLayoutMk cId="2760536585" sldId="2147483701"/>
              <ac:spMk id="5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990098582" sldId="2147483696"/>
              <pc:sldLayoutMk cId="2760536585" sldId="2147483701"/>
              <ac:spMk id="6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990098582" sldId="2147483696"/>
            <pc:sldLayoutMk cId="3919051103" sldId="2147483704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990098582" sldId="2147483696"/>
              <pc:sldLayoutMk cId="3919051103" sldId="2147483704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990098582" sldId="2147483696"/>
              <pc:sldLayoutMk cId="3919051103" sldId="2147483704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990098582" sldId="2147483696"/>
              <pc:sldLayoutMk cId="3919051103" sldId="2147483704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990098582" sldId="2147483696"/>
            <pc:sldLayoutMk cId="4139865805" sldId="2147483705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990098582" sldId="2147483696"/>
              <pc:sldLayoutMk cId="4139865805" sldId="2147483705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990098582" sldId="2147483696"/>
              <pc:sldLayoutMk cId="4139865805" sldId="2147483705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990098582" sldId="2147483696"/>
              <pc:sldLayoutMk cId="4139865805" sldId="2147483705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990098582" sldId="2147483696"/>
            <pc:sldLayoutMk cId="191602245" sldId="2147483707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990098582" sldId="2147483696"/>
              <pc:sldLayoutMk cId="191602245" sldId="2147483707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990098582" sldId="2147483696"/>
              <pc:sldLayoutMk cId="191602245" sldId="2147483707"/>
              <ac:spMk id="3" creationId="{00000000-0000-0000-0000-000000000000}"/>
            </ac:spMkLst>
          </pc:spChg>
        </pc:sldLayoutChg>
      </pc:sldMasterChg>
      <pc:sldMasterChg chg="modSp modSldLayout">
        <pc:chgData name="Bcc Abca" userId="218cc70be08a6819" providerId="LiveId" clId="{646F278B-AC97-49C4-AE26-ECBB6107B45E}" dt="2023-06-11T06:37:56.224" v="1"/>
        <pc:sldMasterMkLst>
          <pc:docMk/>
          <pc:sldMasterMk cId="3842962123" sldId="2147483708"/>
        </pc:sldMasterMkLst>
        <pc:spChg chg="mod">
          <ac:chgData name="Bcc Abca" userId="218cc70be08a6819" providerId="LiveId" clId="{646F278B-AC97-49C4-AE26-ECBB6107B45E}" dt="2023-06-11T06:37:56.224" v="1"/>
          <ac:spMkLst>
            <pc:docMk/>
            <pc:sldMasterMk cId="3842962123" sldId="2147483708"/>
            <ac:spMk id="1026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3842962123" sldId="2147483708"/>
            <ac:spMk id="1027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3842962123" sldId="2147483708"/>
            <ac:spMk id="1028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3842962123" sldId="2147483708"/>
            <ac:spMk id="1029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3842962123" sldId="2147483708"/>
            <ac:spMk id="1030" creationId="{00000000-0000-0000-0000-000000000000}"/>
          </ac:spMkLst>
        </pc:sp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842962123" sldId="2147483708"/>
            <pc:sldLayoutMk cId="321937467" sldId="2147483709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842962123" sldId="2147483708"/>
              <pc:sldLayoutMk cId="321937467" sldId="2147483709"/>
              <ac:spMk id="59394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842962123" sldId="2147483708"/>
              <pc:sldLayoutMk cId="321937467" sldId="2147483709"/>
              <ac:spMk id="59395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842962123" sldId="2147483708"/>
            <pc:sldLayoutMk cId="2152996964" sldId="2147483711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842962123" sldId="2147483708"/>
              <pc:sldLayoutMk cId="2152996964" sldId="2147483711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842962123" sldId="2147483708"/>
              <pc:sldLayoutMk cId="2152996964" sldId="2147483711"/>
              <ac:spMk id="3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842962123" sldId="2147483708"/>
            <pc:sldLayoutMk cId="1669284321" sldId="2147483712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842962123" sldId="2147483708"/>
              <pc:sldLayoutMk cId="1669284321" sldId="2147483712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842962123" sldId="2147483708"/>
              <pc:sldLayoutMk cId="1669284321" sldId="2147483712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842962123" sldId="2147483708"/>
            <pc:sldLayoutMk cId="3553980574" sldId="2147483713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842962123" sldId="2147483708"/>
              <pc:sldLayoutMk cId="3553980574" sldId="2147483713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842962123" sldId="2147483708"/>
              <pc:sldLayoutMk cId="3553980574" sldId="2147483713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842962123" sldId="2147483708"/>
              <pc:sldLayoutMk cId="3553980574" sldId="2147483713"/>
              <ac:spMk id="4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842962123" sldId="2147483708"/>
              <pc:sldLayoutMk cId="3553980574" sldId="2147483713"/>
              <ac:spMk id="5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842962123" sldId="2147483708"/>
              <pc:sldLayoutMk cId="3553980574" sldId="2147483713"/>
              <ac:spMk id="6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842962123" sldId="2147483708"/>
            <pc:sldLayoutMk cId="2509878898" sldId="2147483716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842962123" sldId="2147483708"/>
              <pc:sldLayoutMk cId="2509878898" sldId="2147483716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842962123" sldId="2147483708"/>
              <pc:sldLayoutMk cId="2509878898" sldId="2147483716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842962123" sldId="2147483708"/>
              <pc:sldLayoutMk cId="2509878898" sldId="2147483716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842962123" sldId="2147483708"/>
            <pc:sldLayoutMk cId="37035704" sldId="2147483717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842962123" sldId="2147483708"/>
              <pc:sldLayoutMk cId="37035704" sldId="2147483717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842962123" sldId="2147483708"/>
              <pc:sldLayoutMk cId="37035704" sldId="2147483717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842962123" sldId="2147483708"/>
              <pc:sldLayoutMk cId="37035704" sldId="2147483717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842962123" sldId="2147483708"/>
            <pc:sldLayoutMk cId="3551542166" sldId="2147483719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842962123" sldId="2147483708"/>
              <pc:sldLayoutMk cId="3551542166" sldId="2147483719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842962123" sldId="2147483708"/>
              <pc:sldLayoutMk cId="3551542166" sldId="2147483719"/>
              <ac:spMk id="3" creationId="{00000000-0000-0000-0000-000000000000}"/>
            </ac:spMkLst>
          </pc:spChg>
        </pc:sldLayoutChg>
      </pc:sldMasterChg>
      <pc:sldMasterChg chg="modSp modSldLayout">
        <pc:chgData name="Bcc Abca" userId="218cc70be08a6819" providerId="LiveId" clId="{646F278B-AC97-49C4-AE26-ECBB6107B45E}" dt="2023-06-11T06:37:56.224" v="1"/>
        <pc:sldMasterMkLst>
          <pc:docMk/>
          <pc:sldMasterMk cId="1546697892" sldId="2147483768"/>
        </pc:sldMasterMkLst>
        <pc:spChg chg="mod">
          <ac:chgData name="Bcc Abca" userId="218cc70be08a6819" providerId="LiveId" clId="{646F278B-AC97-49C4-AE26-ECBB6107B45E}" dt="2023-06-11T06:37:56.224" v="1"/>
          <ac:spMkLst>
            <pc:docMk/>
            <pc:sldMasterMk cId="1546697892" sldId="2147483768"/>
            <ac:spMk id="1026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1546697892" sldId="2147483768"/>
            <ac:spMk id="1027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1546697892" sldId="2147483768"/>
            <ac:spMk id="1028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1546697892" sldId="2147483768"/>
            <ac:spMk id="1029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1546697892" sldId="2147483768"/>
            <ac:spMk id="1030" creationId="{00000000-0000-0000-0000-000000000000}"/>
          </ac:spMkLst>
        </pc:sp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1546697892" sldId="2147483768"/>
            <pc:sldLayoutMk cId="2772882418" sldId="2147483769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46697892" sldId="2147483768"/>
              <pc:sldLayoutMk cId="2772882418" sldId="2147483769"/>
              <ac:spMk id="23554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46697892" sldId="2147483768"/>
              <pc:sldLayoutMk cId="2772882418" sldId="2147483769"/>
              <ac:spMk id="23555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1546697892" sldId="2147483768"/>
            <pc:sldLayoutMk cId="892675537" sldId="2147483771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46697892" sldId="2147483768"/>
              <pc:sldLayoutMk cId="892675537" sldId="2147483771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46697892" sldId="2147483768"/>
              <pc:sldLayoutMk cId="892675537" sldId="2147483771"/>
              <ac:spMk id="3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1546697892" sldId="2147483768"/>
            <pc:sldLayoutMk cId="856589311" sldId="2147483772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46697892" sldId="2147483768"/>
              <pc:sldLayoutMk cId="856589311" sldId="2147483772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46697892" sldId="2147483768"/>
              <pc:sldLayoutMk cId="856589311" sldId="2147483772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1546697892" sldId="2147483768"/>
            <pc:sldLayoutMk cId="3181698550" sldId="2147483773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46697892" sldId="2147483768"/>
              <pc:sldLayoutMk cId="3181698550" sldId="2147483773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46697892" sldId="2147483768"/>
              <pc:sldLayoutMk cId="3181698550" sldId="2147483773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46697892" sldId="2147483768"/>
              <pc:sldLayoutMk cId="3181698550" sldId="2147483773"/>
              <ac:spMk id="4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46697892" sldId="2147483768"/>
              <pc:sldLayoutMk cId="3181698550" sldId="2147483773"/>
              <ac:spMk id="5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46697892" sldId="2147483768"/>
              <pc:sldLayoutMk cId="3181698550" sldId="2147483773"/>
              <ac:spMk id="6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1546697892" sldId="2147483768"/>
            <pc:sldLayoutMk cId="3215382793" sldId="2147483776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46697892" sldId="2147483768"/>
              <pc:sldLayoutMk cId="3215382793" sldId="2147483776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46697892" sldId="2147483768"/>
              <pc:sldLayoutMk cId="3215382793" sldId="2147483776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46697892" sldId="2147483768"/>
              <pc:sldLayoutMk cId="3215382793" sldId="2147483776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1546697892" sldId="2147483768"/>
            <pc:sldLayoutMk cId="4130757476" sldId="2147483777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46697892" sldId="2147483768"/>
              <pc:sldLayoutMk cId="4130757476" sldId="2147483777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46697892" sldId="2147483768"/>
              <pc:sldLayoutMk cId="4130757476" sldId="2147483777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46697892" sldId="2147483768"/>
              <pc:sldLayoutMk cId="4130757476" sldId="2147483777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1546697892" sldId="2147483768"/>
            <pc:sldLayoutMk cId="3129990410" sldId="2147483779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46697892" sldId="2147483768"/>
              <pc:sldLayoutMk cId="3129990410" sldId="2147483779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46697892" sldId="2147483768"/>
              <pc:sldLayoutMk cId="3129990410" sldId="2147483779"/>
              <ac:spMk id="3" creationId="{00000000-0000-0000-0000-000000000000}"/>
            </ac:spMkLst>
          </pc:spChg>
        </pc:sldLayoutChg>
      </pc:sldMasterChg>
      <pc:sldMasterChg chg="modSp modSldLayout">
        <pc:chgData name="Bcc Abca" userId="218cc70be08a6819" providerId="LiveId" clId="{646F278B-AC97-49C4-AE26-ECBB6107B45E}" dt="2023-06-11T06:37:56.224" v="1"/>
        <pc:sldMasterMkLst>
          <pc:docMk/>
          <pc:sldMasterMk cId="424123648" sldId="2147483780"/>
        </pc:sldMasterMkLst>
        <pc:spChg chg="mod">
          <ac:chgData name="Bcc Abca" userId="218cc70be08a6819" providerId="LiveId" clId="{646F278B-AC97-49C4-AE26-ECBB6107B45E}" dt="2023-06-11T06:37:56.224" v="1"/>
          <ac:spMkLst>
            <pc:docMk/>
            <pc:sldMasterMk cId="424123648" sldId="2147483780"/>
            <ac:spMk id="1026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424123648" sldId="2147483780"/>
            <ac:spMk id="1027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424123648" sldId="2147483780"/>
            <ac:spMk id="1028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424123648" sldId="2147483780"/>
            <ac:spMk id="1029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424123648" sldId="2147483780"/>
            <ac:spMk id="1030" creationId="{00000000-0000-0000-0000-000000000000}"/>
          </ac:spMkLst>
        </pc:sp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424123648" sldId="2147483780"/>
            <pc:sldLayoutMk cId="3233635724" sldId="2147483781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424123648" sldId="2147483780"/>
              <pc:sldLayoutMk cId="3233635724" sldId="2147483781"/>
              <ac:spMk id="74754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424123648" sldId="2147483780"/>
              <pc:sldLayoutMk cId="3233635724" sldId="2147483781"/>
              <ac:spMk id="74755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424123648" sldId="2147483780"/>
            <pc:sldLayoutMk cId="2102806847" sldId="2147483783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424123648" sldId="2147483780"/>
              <pc:sldLayoutMk cId="2102806847" sldId="2147483783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424123648" sldId="2147483780"/>
              <pc:sldLayoutMk cId="2102806847" sldId="2147483783"/>
              <ac:spMk id="3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424123648" sldId="2147483780"/>
            <pc:sldLayoutMk cId="183617432" sldId="2147483784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424123648" sldId="2147483780"/>
              <pc:sldLayoutMk cId="183617432" sldId="2147483784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424123648" sldId="2147483780"/>
              <pc:sldLayoutMk cId="183617432" sldId="2147483784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424123648" sldId="2147483780"/>
            <pc:sldLayoutMk cId="2869288991" sldId="2147483785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424123648" sldId="2147483780"/>
              <pc:sldLayoutMk cId="2869288991" sldId="2147483785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424123648" sldId="2147483780"/>
              <pc:sldLayoutMk cId="2869288991" sldId="2147483785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424123648" sldId="2147483780"/>
              <pc:sldLayoutMk cId="2869288991" sldId="2147483785"/>
              <ac:spMk id="4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424123648" sldId="2147483780"/>
              <pc:sldLayoutMk cId="2869288991" sldId="2147483785"/>
              <ac:spMk id="5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424123648" sldId="2147483780"/>
              <pc:sldLayoutMk cId="2869288991" sldId="2147483785"/>
              <ac:spMk id="6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424123648" sldId="2147483780"/>
            <pc:sldLayoutMk cId="2197308938" sldId="2147483788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424123648" sldId="2147483780"/>
              <pc:sldLayoutMk cId="2197308938" sldId="2147483788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424123648" sldId="2147483780"/>
              <pc:sldLayoutMk cId="2197308938" sldId="2147483788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424123648" sldId="2147483780"/>
              <pc:sldLayoutMk cId="2197308938" sldId="2147483788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424123648" sldId="2147483780"/>
            <pc:sldLayoutMk cId="1900761195" sldId="2147483789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424123648" sldId="2147483780"/>
              <pc:sldLayoutMk cId="1900761195" sldId="2147483789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424123648" sldId="2147483780"/>
              <pc:sldLayoutMk cId="1900761195" sldId="2147483789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424123648" sldId="2147483780"/>
              <pc:sldLayoutMk cId="1900761195" sldId="2147483789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424123648" sldId="2147483780"/>
            <pc:sldLayoutMk cId="1557443845" sldId="2147483791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424123648" sldId="2147483780"/>
              <pc:sldLayoutMk cId="1557443845" sldId="2147483791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424123648" sldId="2147483780"/>
              <pc:sldLayoutMk cId="1557443845" sldId="2147483791"/>
              <ac:spMk id="3" creationId="{00000000-0000-0000-0000-000000000000}"/>
            </ac:spMkLst>
          </pc:spChg>
        </pc:sldLayoutChg>
      </pc:sldMasterChg>
      <pc:sldMasterChg chg="modSp modSldLayout">
        <pc:chgData name="Bcc Abca" userId="218cc70be08a6819" providerId="LiveId" clId="{646F278B-AC97-49C4-AE26-ECBB6107B45E}" dt="2023-06-11T06:37:56.224" v="1"/>
        <pc:sldMasterMkLst>
          <pc:docMk/>
          <pc:sldMasterMk cId="120116395" sldId="2147483792"/>
        </pc:sldMasterMkLst>
        <pc:spChg chg="mod">
          <ac:chgData name="Bcc Abca" userId="218cc70be08a6819" providerId="LiveId" clId="{646F278B-AC97-49C4-AE26-ECBB6107B45E}" dt="2023-06-11T06:37:56.224" v="1"/>
          <ac:spMkLst>
            <pc:docMk/>
            <pc:sldMasterMk cId="120116395" sldId="2147483792"/>
            <ac:spMk id="1026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120116395" sldId="2147483792"/>
            <ac:spMk id="1027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120116395" sldId="2147483792"/>
            <ac:spMk id="1028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120116395" sldId="2147483792"/>
            <ac:spMk id="1029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120116395" sldId="2147483792"/>
            <ac:spMk id="1030" creationId="{00000000-0000-0000-0000-000000000000}"/>
          </ac:spMkLst>
        </pc:sp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120116395" sldId="2147483792"/>
            <pc:sldLayoutMk cId="3748286976" sldId="2147483793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20116395" sldId="2147483792"/>
              <pc:sldLayoutMk cId="3748286976" sldId="2147483793"/>
              <ac:spMk id="21506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20116395" sldId="2147483792"/>
              <pc:sldLayoutMk cId="3748286976" sldId="2147483793"/>
              <ac:spMk id="21507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120116395" sldId="2147483792"/>
            <pc:sldLayoutMk cId="2722425785" sldId="2147483795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20116395" sldId="2147483792"/>
              <pc:sldLayoutMk cId="2722425785" sldId="2147483795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20116395" sldId="2147483792"/>
              <pc:sldLayoutMk cId="2722425785" sldId="2147483795"/>
              <ac:spMk id="3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120116395" sldId="2147483792"/>
            <pc:sldLayoutMk cId="1417252259" sldId="2147483796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20116395" sldId="2147483792"/>
              <pc:sldLayoutMk cId="1417252259" sldId="2147483796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20116395" sldId="2147483792"/>
              <pc:sldLayoutMk cId="1417252259" sldId="2147483796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120116395" sldId="2147483792"/>
            <pc:sldLayoutMk cId="1782358411" sldId="2147483797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20116395" sldId="2147483792"/>
              <pc:sldLayoutMk cId="1782358411" sldId="2147483797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20116395" sldId="2147483792"/>
              <pc:sldLayoutMk cId="1782358411" sldId="2147483797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20116395" sldId="2147483792"/>
              <pc:sldLayoutMk cId="1782358411" sldId="2147483797"/>
              <ac:spMk id="4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20116395" sldId="2147483792"/>
              <pc:sldLayoutMk cId="1782358411" sldId="2147483797"/>
              <ac:spMk id="5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20116395" sldId="2147483792"/>
              <pc:sldLayoutMk cId="1782358411" sldId="2147483797"/>
              <ac:spMk id="6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120116395" sldId="2147483792"/>
            <pc:sldLayoutMk cId="4072950631" sldId="2147483800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20116395" sldId="2147483792"/>
              <pc:sldLayoutMk cId="4072950631" sldId="2147483800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20116395" sldId="2147483792"/>
              <pc:sldLayoutMk cId="4072950631" sldId="2147483800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20116395" sldId="2147483792"/>
              <pc:sldLayoutMk cId="4072950631" sldId="2147483800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120116395" sldId="2147483792"/>
            <pc:sldLayoutMk cId="2375526167" sldId="2147483801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20116395" sldId="2147483792"/>
              <pc:sldLayoutMk cId="2375526167" sldId="2147483801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20116395" sldId="2147483792"/>
              <pc:sldLayoutMk cId="2375526167" sldId="2147483801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20116395" sldId="2147483792"/>
              <pc:sldLayoutMk cId="2375526167" sldId="2147483801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120116395" sldId="2147483792"/>
            <pc:sldLayoutMk cId="3710441698" sldId="2147483803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20116395" sldId="2147483792"/>
              <pc:sldLayoutMk cId="3710441698" sldId="2147483803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20116395" sldId="2147483792"/>
              <pc:sldLayoutMk cId="3710441698" sldId="2147483803"/>
              <ac:spMk id="3" creationId="{00000000-0000-0000-0000-000000000000}"/>
            </ac:spMkLst>
          </pc:spChg>
        </pc:sldLayoutChg>
      </pc:sldMasterChg>
      <pc:sldMasterChg chg="modSp modSldLayout">
        <pc:chgData name="Bcc Abca" userId="218cc70be08a6819" providerId="LiveId" clId="{646F278B-AC97-49C4-AE26-ECBB6107B45E}" dt="2023-06-11T06:37:56.224" v="1"/>
        <pc:sldMasterMkLst>
          <pc:docMk/>
          <pc:sldMasterMk cId="1530378113" sldId="2147483804"/>
        </pc:sldMasterMkLst>
        <pc:spChg chg="mod">
          <ac:chgData name="Bcc Abca" userId="218cc70be08a6819" providerId="LiveId" clId="{646F278B-AC97-49C4-AE26-ECBB6107B45E}" dt="2023-06-11T06:37:56.224" v="1"/>
          <ac:spMkLst>
            <pc:docMk/>
            <pc:sldMasterMk cId="1530378113" sldId="2147483804"/>
            <ac:spMk id="1026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1530378113" sldId="2147483804"/>
            <ac:spMk id="1027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1530378113" sldId="2147483804"/>
            <ac:spMk id="1028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1530378113" sldId="2147483804"/>
            <ac:spMk id="1029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1530378113" sldId="2147483804"/>
            <ac:spMk id="1030" creationId="{00000000-0000-0000-0000-000000000000}"/>
          </ac:spMkLst>
        </pc:sp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1530378113" sldId="2147483804"/>
            <pc:sldLayoutMk cId="670963184" sldId="2147483805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30378113" sldId="2147483804"/>
              <pc:sldLayoutMk cId="670963184" sldId="2147483805"/>
              <ac:spMk id="21506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30378113" sldId="2147483804"/>
              <pc:sldLayoutMk cId="670963184" sldId="2147483805"/>
              <ac:spMk id="21507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1530378113" sldId="2147483804"/>
            <pc:sldLayoutMk cId="3540896253" sldId="2147483807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30378113" sldId="2147483804"/>
              <pc:sldLayoutMk cId="3540896253" sldId="2147483807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30378113" sldId="2147483804"/>
              <pc:sldLayoutMk cId="3540896253" sldId="2147483807"/>
              <ac:spMk id="3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1530378113" sldId="2147483804"/>
            <pc:sldLayoutMk cId="538753199" sldId="2147483808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30378113" sldId="2147483804"/>
              <pc:sldLayoutMk cId="538753199" sldId="2147483808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30378113" sldId="2147483804"/>
              <pc:sldLayoutMk cId="538753199" sldId="2147483808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1530378113" sldId="2147483804"/>
            <pc:sldLayoutMk cId="870499865" sldId="2147483809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30378113" sldId="2147483804"/>
              <pc:sldLayoutMk cId="870499865" sldId="2147483809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30378113" sldId="2147483804"/>
              <pc:sldLayoutMk cId="870499865" sldId="2147483809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30378113" sldId="2147483804"/>
              <pc:sldLayoutMk cId="870499865" sldId="2147483809"/>
              <ac:spMk id="4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30378113" sldId="2147483804"/>
              <pc:sldLayoutMk cId="870499865" sldId="2147483809"/>
              <ac:spMk id="5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30378113" sldId="2147483804"/>
              <pc:sldLayoutMk cId="870499865" sldId="2147483809"/>
              <ac:spMk id="6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1530378113" sldId="2147483804"/>
            <pc:sldLayoutMk cId="329807072" sldId="2147483812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30378113" sldId="2147483804"/>
              <pc:sldLayoutMk cId="329807072" sldId="2147483812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30378113" sldId="2147483804"/>
              <pc:sldLayoutMk cId="329807072" sldId="2147483812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30378113" sldId="2147483804"/>
              <pc:sldLayoutMk cId="329807072" sldId="2147483812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1530378113" sldId="2147483804"/>
            <pc:sldLayoutMk cId="832539499" sldId="2147483813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30378113" sldId="2147483804"/>
              <pc:sldLayoutMk cId="832539499" sldId="2147483813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30378113" sldId="2147483804"/>
              <pc:sldLayoutMk cId="832539499" sldId="2147483813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30378113" sldId="2147483804"/>
              <pc:sldLayoutMk cId="832539499" sldId="2147483813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1530378113" sldId="2147483804"/>
            <pc:sldLayoutMk cId="4247773240" sldId="2147483815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30378113" sldId="2147483804"/>
              <pc:sldLayoutMk cId="4247773240" sldId="2147483815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1530378113" sldId="2147483804"/>
              <pc:sldLayoutMk cId="4247773240" sldId="2147483815"/>
              <ac:spMk id="3" creationId="{00000000-0000-0000-0000-000000000000}"/>
            </ac:spMkLst>
          </pc:spChg>
        </pc:sldLayoutChg>
      </pc:sldMasterChg>
      <pc:sldMasterChg chg="modSp modSldLayout">
        <pc:chgData name="Bcc Abca" userId="218cc70be08a6819" providerId="LiveId" clId="{646F278B-AC97-49C4-AE26-ECBB6107B45E}" dt="2023-06-11T06:37:56.224" v="1"/>
        <pc:sldMasterMkLst>
          <pc:docMk/>
          <pc:sldMasterMk cId="2032042583" sldId="2147483816"/>
        </pc:sldMasterMkLst>
        <pc:spChg chg="mod">
          <ac:chgData name="Bcc Abca" userId="218cc70be08a6819" providerId="LiveId" clId="{646F278B-AC97-49C4-AE26-ECBB6107B45E}" dt="2023-06-11T06:37:56.224" v="1"/>
          <ac:spMkLst>
            <pc:docMk/>
            <pc:sldMasterMk cId="2032042583" sldId="2147483816"/>
            <ac:spMk id="1026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2032042583" sldId="2147483816"/>
            <ac:spMk id="1027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2032042583" sldId="2147483816"/>
            <ac:spMk id="1028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2032042583" sldId="2147483816"/>
            <ac:spMk id="1029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2032042583" sldId="2147483816"/>
            <ac:spMk id="1030" creationId="{00000000-0000-0000-0000-000000000000}"/>
          </ac:spMkLst>
        </pc:sp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2032042583" sldId="2147483816"/>
            <pc:sldLayoutMk cId="726489641" sldId="2147483817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2032042583" sldId="2147483816"/>
              <pc:sldLayoutMk cId="726489641" sldId="2147483817"/>
              <ac:spMk id="21506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2032042583" sldId="2147483816"/>
              <pc:sldLayoutMk cId="726489641" sldId="2147483817"/>
              <ac:spMk id="21507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2032042583" sldId="2147483816"/>
            <pc:sldLayoutMk cId="3954748603" sldId="2147483819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2032042583" sldId="2147483816"/>
              <pc:sldLayoutMk cId="3954748603" sldId="2147483819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2032042583" sldId="2147483816"/>
              <pc:sldLayoutMk cId="3954748603" sldId="2147483819"/>
              <ac:spMk id="3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2032042583" sldId="2147483816"/>
            <pc:sldLayoutMk cId="3797161992" sldId="2147483820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2032042583" sldId="2147483816"/>
              <pc:sldLayoutMk cId="3797161992" sldId="2147483820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2032042583" sldId="2147483816"/>
              <pc:sldLayoutMk cId="3797161992" sldId="2147483820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2032042583" sldId="2147483816"/>
            <pc:sldLayoutMk cId="3616117630" sldId="2147483821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2032042583" sldId="2147483816"/>
              <pc:sldLayoutMk cId="3616117630" sldId="2147483821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2032042583" sldId="2147483816"/>
              <pc:sldLayoutMk cId="3616117630" sldId="2147483821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2032042583" sldId="2147483816"/>
              <pc:sldLayoutMk cId="3616117630" sldId="2147483821"/>
              <ac:spMk id="4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2032042583" sldId="2147483816"/>
              <pc:sldLayoutMk cId="3616117630" sldId="2147483821"/>
              <ac:spMk id="5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2032042583" sldId="2147483816"/>
              <pc:sldLayoutMk cId="3616117630" sldId="2147483821"/>
              <ac:spMk id="6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2032042583" sldId="2147483816"/>
            <pc:sldLayoutMk cId="3002084857" sldId="2147483824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2032042583" sldId="2147483816"/>
              <pc:sldLayoutMk cId="3002084857" sldId="2147483824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2032042583" sldId="2147483816"/>
              <pc:sldLayoutMk cId="3002084857" sldId="2147483824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2032042583" sldId="2147483816"/>
              <pc:sldLayoutMk cId="3002084857" sldId="2147483824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2032042583" sldId="2147483816"/>
            <pc:sldLayoutMk cId="1238852757" sldId="2147483825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2032042583" sldId="2147483816"/>
              <pc:sldLayoutMk cId="1238852757" sldId="2147483825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2032042583" sldId="2147483816"/>
              <pc:sldLayoutMk cId="1238852757" sldId="2147483825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2032042583" sldId="2147483816"/>
              <pc:sldLayoutMk cId="1238852757" sldId="2147483825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2032042583" sldId="2147483816"/>
            <pc:sldLayoutMk cId="997225355" sldId="2147483827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2032042583" sldId="2147483816"/>
              <pc:sldLayoutMk cId="997225355" sldId="2147483827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2032042583" sldId="2147483816"/>
              <pc:sldLayoutMk cId="997225355" sldId="2147483827"/>
              <ac:spMk id="3" creationId="{00000000-0000-0000-0000-000000000000}"/>
            </ac:spMkLst>
          </pc:spChg>
        </pc:sldLayoutChg>
      </pc:sldMasterChg>
      <pc:sldMasterChg chg="modSp modSldLayout">
        <pc:chgData name="Bcc Abca" userId="218cc70be08a6819" providerId="LiveId" clId="{646F278B-AC97-49C4-AE26-ECBB6107B45E}" dt="2023-06-11T06:37:56.224" v="1"/>
        <pc:sldMasterMkLst>
          <pc:docMk/>
          <pc:sldMasterMk cId="3779973953" sldId="2147483828"/>
        </pc:sldMasterMkLst>
        <pc:spChg chg="mod">
          <ac:chgData name="Bcc Abca" userId="218cc70be08a6819" providerId="LiveId" clId="{646F278B-AC97-49C4-AE26-ECBB6107B45E}" dt="2023-06-11T06:37:56.224" v="1"/>
          <ac:spMkLst>
            <pc:docMk/>
            <pc:sldMasterMk cId="3779973953" sldId="2147483828"/>
            <ac:spMk id="1026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3779973953" sldId="2147483828"/>
            <ac:spMk id="1027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3779973953" sldId="2147483828"/>
            <ac:spMk id="1028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3779973953" sldId="2147483828"/>
            <ac:spMk id="1029" creationId="{00000000-0000-0000-0000-000000000000}"/>
          </ac:spMkLst>
        </pc:spChg>
        <pc:spChg chg="mod">
          <ac:chgData name="Bcc Abca" userId="218cc70be08a6819" providerId="LiveId" clId="{646F278B-AC97-49C4-AE26-ECBB6107B45E}" dt="2023-06-11T06:37:56.224" v="1"/>
          <ac:spMkLst>
            <pc:docMk/>
            <pc:sldMasterMk cId="3779973953" sldId="2147483828"/>
            <ac:spMk id="1030" creationId="{00000000-0000-0000-0000-000000000000}"/>
          </ac:spMkLst>
        </pc:sp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779973953" sldId="2147483828"/>
            <pc:sldLayoutMk cId="461991941" sldId="2147483829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779973953" sldId="2147483828"/>
              <pc:sldLayoutMk cId="461991941" sldId="2147483829"/>
              <ac:spMk id="23554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779973953" sldId="2147483828"/>
              <pc:sldLayoutMk cId="461991941" sldId="2147483829"/>
              <ac:spMk id="23555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779973953" sldId="2147483828"/>
            <pc:sldLayoutMk cId="3968531848" sldId="2147483831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779973953" sldId="2147483828"/>
              <pc:sldLayoutMk cId="3968531848" sldId="2147483831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779973953" sldId="2147483828"/>
              <pc:sldLayoutMk cId="3968531848" sldId="2147483831"/>
              <ac:spMk id="3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779973953" sldId="2147483828"/>
            <pc:sldLayoutMk cId="794963181" sldId="2147483832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779973953" sldId="2147483828"/>
              <pc:sldLayoutMk cId="794963181" sldId="2147483832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779973953" sldId="2147483828"/>
              <pc:sldLayoutMk cId="794963181" sldId="2147483832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779973953" sldId="2147483828"/>
            <pc:sldLayoutMk cId="3964226479" sldId="2147483833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779973953" sldId="2147483828"/>
              <pc:sldLayoutMk cId="3964226479" sldId="2147483833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779973953" sldId="2147483828"/>
              <pc:sldLayoutMk cId="3964226479" sldId="2147483833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779973953" sldId="2147483828"/>
              <pc:sldLayoutMk cId="3964226479" sldId="2147483833"/>
              <ac:spMk id="4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779973953" sldId="2147483828"/>
              <pc:sldLayoutMk cId="3964226479" sldId="2147483833"/>
              <ac:spMk id="5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779973953" sldId="2147483828"/>
              <pc:sldLayoutMk cId="3964226479" sldId="2147483833"/>
              <ac:spMk id="6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779973953" sldId="2147483828"/>
            <pc:sldLayoutMk cId="1228309768" sldId="2147483836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779973953" sldId="2147483828"/>
              <pc:sldLayoutMk cId="1228309768" sldId="2147483836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779973953" sldId="2147483828"/>
              <pc:sldLayoutMk cId="1228309768" sldId="2147483836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779973953" sldId="2147483828"/>
              <pc:sldLayoutMk cId="1228309768" sldId="2147483836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779973953" sldId="2147483828"/>
            <pc:sldLayoutMk cId="455143226" sldId="2147483837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779973953" sldId="2147483828"/>
              <pc:sldLayoutMk cId="455143226" sldId="2147483837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779973953" sldId="2147483828"/>
              <pc:sldLayoutMk cId="455143226" sldId="2147483837"/>
              <ac:spMk id="3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779973953" sldId="2147483828"/>
              <pc:sldLayoutMk cId="455143226" sldId="2147483837"/>
              <ac:spMk id="4" creationId="{00000000-0000-0000-0000-000000000000}"/>
            </ac:spMkLst>
          </pc:spChg>
        </pc:sldLayoutChg>
        <pc:sldLayoutChg chg="modSp">
          <pc:chgData name="Bcc Abca" userId="218cc70be08a6819" providerId="LiveId" clId="{646F278B-AC97-49C4-AE26-ECBB6107B45E}" dt="2023-06-11T06:37:56.224" v="1"/>
          <pc:sldLayoutMkLst>
            <pc:docMk/>
            <pc:sldMasterMk cId="3779973953" sldId="2147483828"/>
            <pc:sldLayoutMk cId="3791362717" sldId="2147483839"/>
          </pc:sldLayoutMkLst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779973953" sldId="2147483828"/>
              <pc:sldLayoutMk cId="3791362717" sldId="2147483839"/>
              <ac:spMk id="2" creationId="{00000000-0000-0000-0000-000000000000}"/>
            </ac:spMkLst>
          </pc:spChg>
          <pc:spChg chg="mod">
            <ac:chgData name="Bcc Abca" userId="218cc70be08a6819" providerId="LiveId" clId="{646F278B-AC97-49C4-AE26-ECBB6107B45E}" dt="2023-06-11T06:37:56.224" v="1"/>
            <ac:spMkLst>
              <pc:docMk/>
              <pc:sldMasterMk cId="3779973953" sldId="2147483828"/>
              <pc:sldLayoutMk cId="3791362717" sldId="2147483839"/>
              <ac:spMk id="3" creationId="{00000000-0000-0000-0000-000000000000}"/>
            </ac:spMkLst>
          </pc:spChg>
        </pc:sldLayoutChg>
      </pc:sldMasterChg>
    </pc:docChg>
  </pc:docChgLst>
  <pc:docChgLst>
    <pc:chgData name="Shaji Varghese" userId="b6635ce32d741a41" providerId="LiveId" clId="{F2666C63-36C3-4AAD-A5B3-2EDA4FEC37E6}"/>
    <pc:docChg chg="modSld">
      <pc:chgData name="Shaji Varghese" userId="b6635ce32d741a41" providerId="LiveId" clId="{F2666C63-36C3-4AAD-A5B3-2EDA4FEC37E6}" dt="2024-06-29T03:20:35.472" v="4" actId="113"/>
      <pc:docMkLst>
        <pc:docMk/>
      </pc:docMkLst>
      <pc:sldChg chg="modSp mod">
        <pc:chgData name="Shaji Varghese" userId="b6635ce32d741a41" providerId="LiveId" clId="{F2666C63-36C3-4AAD-A5B3-2EDA4FEC37E6}" dt="2024-06-29T03:20:20.084" v="1" actId="1076"/>
        <pc:sldMkLst>
          <pc:docMk/>
          <pc:sldMk cId="3746741797" sldId="310"/>
        </pc:sldMkLst>
        <pc:spChg chg="mod">
          <ac:chgData name="Shaji Varghese" userId="b6635ce32d741a41" providerId="LiveId" clId="{F2666C63-36C3-4AAD-A5B3-2EDA4FEC37E6}" dt="2024-06-29T03:20:20.084" v="1" actId="1076"/>
          <ac:spMkLst>
            <pc:docMk/>
            <pc:sldMk cId="3746741797" sldId="310"/>
            <ac:spMk id="4" creationId="{00000000-0000-0000-0000-000000000000}"/>
          </ac:spMkLst>
        </pc:spChg>
      </pc:sldChg>
      <pc:sldChg chg="modSp mod">
        <pc:chgData name="Shaji Varghese" userId="b6635ce32d741a41" providerId="LiveId" clId="{F2666C63-36C3-4AAD-A5B3-2EDA4FEC37E6}" dt="2024-06-29T03:20:25.615" v="2" actId="113"/>
        <pc:sldMkLst>
          <pc:docMk/>
          <pc:sldMk cId="1901492682" sldId="311"/>
        </pc:sldMkLst>
        <pc:spChg chg="mod">
          <ac:chgData name="Shaji Varghese" userId="b6635ce32d741a41" providerId="LiveId" clId="{F2666C63-36C3-4AAD-A5B3-2EDA4FEC37E6}" dt="2024-06-29T03:20:25.615" v="2" actId="113"/>
          <ac:spMkLst>
            <pc:docMk/>
            <pc:sldMk cId="1901492682" sldId="311"/>
            <ac:spMk id="4" creationId="{00000000-0000-0000-0000-000000000000}"/>
          </ac:spMkLst>
        </pc:spChg>
      </pc:sldChg>
      <pc:sldChg chg="modSp mod">
        <pc:chgData name="Shaji Varghese" userId="b6635ce32d741a41" providerId="LiveId" clId="{F2666C63-36C3-4AAD-A5B3-2EDA4FEC37E6}" dt="2024-06-29T03:20:30.507" v="3" actId="113"/>
        <pc:sldMkLst>
          <pc:docMk/>
          <pc:sldMk cId="1574422228" sldId="314"/>
        </pc:sldMkLst>
        <pc:spChg chg="mod">
          <ac:chgData name="Shaji Varghese" userId="b6635ce32d741a41" providerId="LiveId" clId="{F2666C63-36C3-4AAD-A5B3-2EDA4FEC37E6}" dt="2024-06-29T03:20:30.507" v="3" actId="113"/>
          <ac:spMkLst>
            <pc:docMk/>
            <pc:sldMk cId="1574422228" sldId="314"/>
            <ac:spMk id="4" creationId="{00000000-0000-0000-0000-000000000000}"/>
          </ac:spMkLst>
        </pc:spChg>
      </pc:sldChg>
      <pc:sldChg chg="modSp mod">
        <pc:chgData name="Shaji Varghese" userId="b6635ce32d741a41" providerId="LiveId" clId="{F2666C63-36C3-4AAD-A5B3-2EDA4FEC37E6}" dt="2024-06-29T03:20:35.472" v="4" actId="113"/>
        <pc:sldMkLst>
          <pc:docMk/>
          <pc:sldMk cId="316660292" sldId="315"/>
        </pc:sldMkLst>
        <pc:spChg chg="mod">
          <ac:chgData name="Shaji Varghese" userId="b6635ce32d741a41" providerId="LiveId" clId="{F2666C63-36C3-4AAD-A5B3-2EDA4FEC37E6}" dt="2024-06-29T03:20:35.472" v="4" actId="113"/>
          <ac:spMkLst>
            <pc:docMk/>
            <pc:sldMk cId="316660292" sldId="315"/>
            <ac:spMk id="4" creationId="{00000000-0000-0000-0000-000000000000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.xml"/><Relationship Id="rId2" Type="http://schemas.openxmlformats.org/officeDocument/2006/relationships/tags" Target="../tags/tag4.xml"/><Relationship Id="rId1" Type="http://schemas.openxmlformats.org/officeDocument/2006/relationships/tags" Target="../tags/tag3.xml"/><Relationship Id="rId4" Type="http://schemas.openxmlformats.org/officeDocument/2006/relationships/image" Target="../media/image2.jpe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0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10.xml"/><Relationship Id="rId2" Type="http://schemas.openxmlformats.org/officeDocument/2006/relationships/tags" Target="../tags/tag40.xml"/><Relationship Id="rId1" Type="http://schemas.openxmlformats.org/officeDocument/2006/relationships/tags" Target="../tags/tag39.xml"/><Relationship Id="rId4" Type="http://schemas.openxmlformats.org/officeDocument/2006/relationships/image" Target="../media/image16.jpeg"/></Relationships>
</file>

<file path=ppt/slideLayouts/_rels/slideLayout10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0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0.xml"/></Relationships>
</file>

<file path=ppt/slideLayouts/_rels/slideLayout1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2.xml"/><Relationship Id="rId2" Type="http://schemas.openxmlformats.org/officeDocument/2006/relationships/tags" Target="../tags/tag8.xml"/><Relationship Id="rId1" Type="http://schemas.openxmlformats.org/officeDocument/2006/relationships/tags" Target="../tags/tag7.xml"/><Relationship Id="rId4" Type="http://schemas.openxmlformats.org/officeDocument/2006/relationships/image" Target="../media/image4.jpeg"/></Relationships>
</file>

<file path=ppt/slideLayouts/_rels/slideLayout1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3.xml"/><Relationship Id="rId2" Type="http://schemas.openxmlformats.org/officeDocument/2006/relationships/tags" Target="../tags/tag12.xml"/><Relationship Id="rId1" Type="http://schemas.openxmlformats.org/officeDocument/2006/relationships/tags" Target="../tags/tag11.xml"/><Relationship Id="rId4" Type="http://schemas.openxmlformats.org/officeDocument/2006/relationships/image" Target="../media/image6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4.xml"/><Relationship Id="rId2" Type="http://schemas.openxmlformats.org/officeDocument/2006/relationships/tags" Target="../tags/tag16.xml"/><Relationship Id="rId1" Type="http://schemas.openxmlformats.org/officeDocument/2006/relationships/tags" Target="../tags/tag15.xml"/><Relationship Id="rId4" Type="http://schemas.openxmlformats.org/officeDocument/2006/relationships/image" Target="../media/image8.jpeg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5.xml"/><Relationship Id="rId2" Type="http://schemas.openxmlformats.org/officeDocument/2006/relationships/tags" Target="../tags/tag20.xml"/><Relationship Id="rId1" Type="http://schemas.openxmlformats.org/officeDocument/2006/relationships/tags" Target="../tags/tag19.xml"/><Relationship Id="rId4" Type="http://schemas.openxmlformats.org/officeDocument/2006/relationships/image" Target="../media/image10.jpeg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6.xml"/><Relationship Id="rId2" Type="http://schemas.openxmlformats.org/officeDocument/2006/relationships/tags" Target="../tags/tag24.xml"/><Relationship Id="rId1" Type="http://schemas.openxmlformats.org/officeDocument/2006/relationships/tags" Target="../tags/tag23.xml"/><Relationship Id="rId4" Type="http://schemas.openxmlformats.org/officeDocument/2006/relationships/image" Target="../media/image12.jpeg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7.xml"/><Relationship Id="rId2" Type="http://schemas.openxmlformats.org/officeDocument/2006/relationships/tags" Target="../tags/tag28.xml"/><Relationship Id="rId1" Type="http://schemas.openxmlformats.org/officeDocument/2006/relationships/tags" Target="../tags/tag27.xml"/><Relationship Id="rId4" Type="http://schemas.openxmlformats.org/officeDocument/2006/relationships/image" Target="../media/image2.jpeg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6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7.xml"/></Relationships>
</file>

<file path=ppt/slideLayouts/_rels/slideLayout78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8.xml"/><Relationship Id="rId2" Type="http://schemas.openxmlformats.org/officeDocument/2006/relationships/tags" Target="../tags/tag32.xml"/><Relationship Id="rId1" Type="http://schemas.openxmlformats.org/officeDocument/2006/relationships/tags" Target="../tags/tag31.xml"/><Relationship Id="rId4" Type="http://schemas.openxmlformats.org/officeDocument/2006/relationships/image" Target="../media/image4.jpeg"/></Relationships>
</file>

<file path=ppt/slideLayouts/_rels/slideLayout7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8.xml"/></Relationships>
</file>

<file path=ppt/slideLayouts/_rels/slideLayout89.xml.rels><?xml version="1.0" encoding="UTF-8" standalone="yes"?>
<Relationships xmlns="http://schemas.openxmlformats.org/package/2006/relationships"><Relationship Id="rId3" Type="http://schemas.openxmlformats.org/officeDocument/2006/relationships/slideMaster" Target="../slideMasters/slideMaster9.xml"/><Relationship Id="rId2" Type="http://schemas.openxmlformats.org/officeDocument/2006/relationships/tags" Target="../tags/tag36.xml"/><Relationship Id="rId1" Type="http://schemas.openxmlformats.org/officeDocument/2006/relationships/tags" Target="../tags/tag35.xml"/><Relationship Id="rId4" Type="http://schemas.openxmlformats.org/officeDocument/2006/relationships/image" Target="../media/image14.jpe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_rels/slideLayout9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9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30164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92462497"/>
      </p:ext>
    </p:extLst>
  </p:cSld>
  <p:clrMapOvr>
    <a:masterClrMapping/>
  </p:clrMapOvr>
</p:sldLayout>
</file>

<file path=ppt/slideLayouts/slideLayout10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1991941"/>
      </p:ext>
    </p:extLst>
  </p:cSld>
  <p:clrMapOvr>
    <a:masterClrMapping/>
  </p:clrMapOvr>
</p:sldLayout>
</file>

<file path=ppt/slideLayouts/slideLayout10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483733"/>
      </p:ext>
    </p:extLst>
  </p:cSld>
  <p:clrMapOvr>
    <a:masterClrMapping/>
  </p:clrMapOvr>
</p:sldLayout>
</file>

<file path=ppt/slideLayouts/slideLayout10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8531848"/>
      </p:ext>
    </p:extLst>
  </p:cSld>
  <p:clrMapOvr>
    <a:masterClrMapping/>
  </p:clrMapOvr>
</p:sldLayout>
</file>

<file path=ppt/slideLayouts/slideLayout10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4963181"/>
      </p:ext>
    </p:extLst>
  </p:cSld>
  <p:clrMapOvr>
    <a:masterClrMapping/>
  </p:clrMapOvr>
</p:sldLayout>
</file>

<file path=ppt/slideLayouts/slideLayout104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226479"/>
      </p:ext>
    </p:extLst>
  </p:cSld>
  <p:clrMapOvr>
    <a:masterClrMapping/>
  </p:clrMapOvr>
</p:sldLayout>
</file>

<file path=ppt/slideLayouts/slideLayout10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1137657"/>
      </p:ext>
    </p:extLst>
  </p:cSld>
  <p:clrMapOvr>
    <a:masterClrMapping/>
  </p:clrMapOvr>
</p:sldLayout>
</file>

<file path=ppt/slideLayouts/slideLayout10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7135111"/>
      </p:ext>
    </p:extLst>
  </p:cSld>
  <p:clrMapOvr>
    <a:masterClrMapping/>
  </p:clrMapOvr>
</p:sldLayout>
</file>

<file path=ppt/slideLayouts/slideLayout10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28309768"/>
      </p:ext>
    </p:extLst>
  </p:cSld>
  <p:clrMapOvr>
    <a:masterClrMapping/>
  </p:clrMapOvr>
</p:sldLayout>
</file>

<file path=ppt/slideLayouts/slideLayout10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5143226"/>
      </p:ext>
    </p:extLst>
  </p:cSld>
  <p:clrMapOvr>
    <a:masterClrMapping/>
  </p:clrMapOvr>
</p:sldLayout>
</file>

<file path=ppt/slideLayouts/slideLayout10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01725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6256743"/>
      </p:ext>
    </p:extLst>
  </p:cSld>
  <p:clrMapOvr>
    <a:masterClrMapping/>
  </p:clrMapOvr>
</p:sldLayout>
</file>

<file path=ppt/slideLayouts/slideLayout1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62717"/>
      </p:ext>
    </p:extLst>
  </p:cSld>
  <p:clrMapOvr>
    <a:masterClrMapping/>
  </p:clrMapOvr>
</p:sldLayout>
</file>

<file path=ppt/slideLayouts/slideLayout11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2E9FCAF-7C05-70FD-F431-A87856F9D78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7D7CA53-1908-4F40-1AC1-F09E6A07F5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16AC92-C991-F956-4382-70B3B12ED8E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0E3591-7FE8-28E0-4C12-DCAFAEC8B3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D1B6BC-8FFB-C637-E603-3C9CDA1684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05048176"/>
      </p:ext>
    </p:extLst>
  </p:cSld>
  <p:clrMapOvr>
    <a:masterClrMapping/>
  </p:clrMapOvr>
</p:sldLayout>
</file>

<file path=ppt/slideLayouts/slideLayout1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8FF6D4D-08E7-002B-02DD-19C902B9B2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42FAD88-849C-14C3-5203-143DE0FD857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A67FEA4-D3BF-0205-2DE1-21401D923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86CEB92-54DD-339F-327F-E5772346EAB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603E74-0317-0253-BB2F-34BC3898F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00454456"/>
      </p:ext>
    </p:extLst>
  </p:cSld>
  <p:clrMapOvr>
    <a:masterClrMapping/>
  </p:clrMapOvr>
</p:sldLayout>
</file>

<file path=ppt/slideLayouts/slideLayout1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95DDD5B-818D-58F5-FC00-F2E943D3E0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E6FB7E4-EB2D-CB8A-2284-5C1FA5449D7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063558-5A7E-DCE2-F935-8A81029ED7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11BDEB6-3BFE-CE5D-CCDA-E43935AC95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07E41DE-B194-22E2-FFD9-733E0D7BC2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244687"/>
      </p:ext>
    </p:extLst>
  </p:cSld>
  <p:clrMapOvr>
    <a:masterClrMapping/>
  </p:clrMapOvr>
</p:sldLayout>
</file>

<file path=ppt/slideLayouts/slideLayout1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3A3E7F5-3BB9-A1BE-5D1C-C3C988481E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8F17A2F-2FBD-FCEE-809E-BFC99564A6E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58B0EAF-6ADA-10B9-AAEC-940F5397578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041654B-399E-EE1D-9A27-3F892E9A62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63FDF67-BB84-560E-7910-930A8D8B07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C1DC49-4620-BA79-3B57-19B462EC70D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3645851"/>
      </p:ext>
    </p:extLst>
  </p:cSld>
  <p:clrMapOvr>
    <a:masterClrMapping/>
  </p:clrMapOvr>
</p:sldLayout>
</file>

<file path=ppt/slideLayouts/slideLayout1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2D3666-C96F-B143-4F1B-A06F1F7313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9A89222-042D-CDAF-F504-2198A221907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25B5E4CE-2032-9F49-D3FE-37B645372C4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5044B0D0-213B-DDDA-1A2C-3B54B4F6594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8B1CB506-1190-7B01-C523-278D3F81E8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AF913D5-B09B-190F-0129-79541C03C8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CF68ADE-08BF-91B7-3750-81D5E64E8A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04216C2-FA2E-62C6-B33D-CA47F1CD77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61861351"/>
      </p:ext>
    </p:extLst>
  </p:cSld>
  <p:clrMapOvr>
    <a:masterClrMapping/>
  </p:clrMapOvr>
</p:sldLayout>
</file>

<file path=ppt/slideLayouts/slideLayout1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45A0E8-CB23-F6CA-9991-7E2E1064EA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3FF40FEC-78DF-C66E-C693-4D5F614158A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55E742E-91E8-B0EF-7EFE-E35884921E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33C5AA2-0F23-1A40-064D-29F5D60027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1360946"/>
      </p:ext>
    </p:extLst>
  </p:cSld>
  <p:clrMapOvr>
    <a:masterClrMapping/>
  </p:clrMapOvr>
</p:sldLayout>
</file>

<file path=ppt/slideLayouts/slideLayout1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29BE6D2-5B9C-7338-8A5D-47AB0512EF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A6D17E6-7CA1-D60A-87BA-5E0275C86A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9C16F92-41DC-AA33-B0EA-44C51E4524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917263"/>
      </p:ext>
    </p:extLst>
  </p:cSld>
  <p:clrMapOvr>
    <a:masterClrMapping/>
  </p:clrMapOvr>
</p:sldLayout>
</file>

<file path=ppt/slideLayouts/slideLayout1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CF1F76-4DFD-63C9-D79D-07E26CFA6C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199E0A-5477-9AF8-D871-7004D5A955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58B4EA5E-2F18-D754-9350-9A47207F0B1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4159ADF-F5CB-1903-BA11-26E10899F8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0CD829D-DCF3-FE17-1198-58FAE7B7B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42C3AD5-3F98-F869-AB03-6249B1BAB1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9255285"/>
      </p:ext>
    </p:extLst>
  </p:cSld>
  <p:clrMapOvr>
    <a:masterClrMapping/>
  </p:clrMapOvr>
</p:sldLayout>
</file>

<file path=ppt/slideLayouts/slideLayout1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5444562-67D7-E969-59C8-FFD0F992C8B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528E0926-C1ED-4130-EB12-D9622DD7682E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D3BF9C32-1431-6D4A-4D11-22557B0468D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73A3B13-F778-A3CF-331D-67C0A7240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E2F73B2-3F41-0953-BA89-CEA7C25260E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F48607C-9DDA-7FB6-BB56-5252E29E33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52759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412875"/>
      </p:ext>
    </p:extLst>
  </p:cSld>
  <p:clrMapOvr>
    <a:masterClrMapping/>
  </p:clrMapOvr>
</p:sldLayout>
</file>

<file path=ppt/slideLayouts/slideLayout1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687F06-69D2-BC86-0FB1-5368A0A5012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C49F04E-11BB-1CA4-E57C-DC10438BCCA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B7CFD68-3BB8-84B9-42C8-B713FD8338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251BB89-F40E-D2F9-6415-212269A733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52BF732-CC39-9222-D13A-0A58981B375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3045742"/>
      </p:ext>
    </p:extLst>
  </p:cSld>
  <p:clrMapOvr>
    <a:masterClrMapping/>
  </p:clrMapOvr>
</p:sldLayout>
</file>

<file path=ppt/slideLayouts/slideLayout1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9B4D6716-5DBF-10D5-1AC1-ED2139F0623B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CB6F99C-8343-83CA-A189-F901AC8EE09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F423B18-8CF2-3E15-481A-EBB9294879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305089-DA32-215F-14E6-44D4820AF0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2959ACE-487E-FDBB-FBBF-51BE050BB8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11760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691856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0512866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9631543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84889324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5074330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1826086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857734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723479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118359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8075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14261255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7549573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265049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501412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58178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0536585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15129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254079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343268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905110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39865805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11075214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602245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5939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5939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939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939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193746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14395338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5299696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69284321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3980574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51128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39046449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3272352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9878898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035704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610667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51542166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2882418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82494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2675537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6589311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16985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70686"/>
      </p:ext>
    </p:extLst>
  </p:cSld>
  <p:clrMapOvr>
    <a:masterClrMapping/>
  </p:clrMapOvr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3873949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3279928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5382793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30757476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71439049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9990410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7475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7475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635724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6602572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806847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6174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90537735"/>
      </p:ext>
    </p:extLst>
  </p:cSld>
  <p:clrMapOvr>
    <a:masterClrMapping/>
  </p:clrMapOvr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9288991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8372753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648319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97308938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0761195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8118734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7443845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8286976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423934"/>
      </p:ext>
    </p:extLst>
  </p:cSld>
  <p:clrMapOvr>
    <a:masterClrMapping/>
  </p:clrMapOvr>
</p:sldLayout>
</file>

<file path=ppt/slideLayouts/slideLayout6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24257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53900677"/>
      </p:ext>
    </p:extLst>
  </p:cSld>
  <p:clrMapOvr>
    <a:masterClrMapping/>
  </p:clrMapOvr>
</p:sldLayout>
</file>

<file path=ppt/slideLayouts/slideLayout7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7252259"/>
      </p:ext>
    </p:extLst>
  </p:cSld>
  <p:clrMapOvr>
    <a:masterClrMapping/>
  </p:clrMapOvr>
</p:sldLayout>
</file>

<file path=ppt/slideLayouts/slideLayout7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2358411"/>
      </p:ext>
    </p:extLst>
  </p:cSld>
  <p:clrMapOvr>
    <a:masterClrMapping/>
  </p:clrMapOvr>
</p:sldLayout>
</file>

<file path=ppt/slideLayouts/slideLayout7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3950538"/>
      </p:ext>
    </p:extLst>
  </p:cSld>
  <p:clrMapOvr>
    <a:masterClrMapping/>
  </p:clrMapOvr>
</p:sldLayout>
</file>

<file path=ppt/slideLayouts/slideLayout7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4779287"/>
      </p:ext>
    </p:extLst>
  </p:cSld>
  <p:clrMapOvr>
    <a:masterClrMapping/>
  </p:clrMapOvr>
</p:sldLayout>
</file>

<file path=ppt/slideLayouts/slideLayout7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2950631"/>
      </p:ext>
    </p:extLst>
  </p:cSld>
  <p:clrMapOvr>
    <a:masterClrMapping/>
  </p:clrMapOvr>
</p:sldLayout>
</file>

<file path=ppt/slideLayouts/slideLayout7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5526167"/>
      </p:ext>
    </p:extLst>
  </p:cSld>
  <p:clrMapOvr>
    <a:masterClrMapping/>
  </p:clrMapOvr>
</p:sldLayout>
</file>

<file path=ppt/slideLayouts/slideLayout7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9110845"/>
      </p:ext>
    </p:extLst>
  </p:cSld>
  <p:clrMapOvr>
    <a:masterClrMapping/>
  </p:clrMapOvr>
</p:sldLayout>
</file>

<file path=ppt/slideLayouts/slideLayout7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0441698"/>
      </p:ext>
    </p:extLst>
  </p:cSld>
  <p:clrMapOvr>
    <a:masterClrMapping/>
  </p:clrMapOvr>
</p:sldLayout>
</file>

<file path=ppt/slideLayouts/slideLayout7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altLang="en-US" noProof="0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altLang="en-US" noProof="0"/>
              <a:t>Click to edit Master subtitle style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0963184"/>
      </p:ext>
    </p:extLst>
  </p:cSld>
  <p:clrMapOvr>
    <a:masterClrMapping/>
  </p:clrMapOvr>
</p:sldLayout>
</file>

<file path=ppt/slideLayouts/slideLayout7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480478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3527128"/>
      </p:ext>
    </p:extLst>
  </p:cSld>
  <p:clrMapOvr>
    <a:masterClrMapping/>
  </p:clrMapOvr>
</p:sldLayout>
</file>

<file path=ppt/slideLayouts/slideLayout8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0896253"/>
      </p:ext>
    </p:extLst>
  </p:cSld>
  <p:clrMapOvr>
    <a:masterClrMapping/>
  </p:clrMapOvr>
</p:sldLayout>
</file>

<file path=ppt/slideLayouts/slideLayout8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8753199"/>
      </p:ext>
    </p:extLst>
  </p:cSld>
  <p:clrMapOvr>
    <a:masterClrMapping/>
  </p:clrMapOvr>
</p:sldLayout>
</file>

<file path=ppt/slideLayouts/slideLayout8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0499865"/>
      </p:ext>
    </p:extLst>
  </p:cSld>
  <p:clrMapOvr>
    <a:masterClrMapping/>
  </p:clrMapOvr>
</p:sldLayout>
</file>

<file path=ppt/slideLayouts/slideLayout8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3554646"/>
      </p:ext>
    </p:extLst>
  </p:cSld>
  <p:clrMapOvr>
    <a:masterClrMapping/>
  </p:clrMapOvr>
</p:sldLayout>
</file>

<file path=ppt/slideLayouts/slideLayout8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6864939"/>
      </p:ext>
    </p:extLst>
  </p:cSld>
  <p:clrMapOvr>
    <a:masterClrMapping/>
  </p:clrMapOvr>
</p:sldLayout>
</file>

<file path=ppt/slideLayouts/slideLayout8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807072"/>
      </p:ext>
    </p:extLst>
  </p:cSld>
  <p:clrMapOvr>
    <a:masterClrMapping/>
  </p:clrMapOvr>
</p:sldLayout>
</file>

<file path=ppt/slideLayouts/slideLayout8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32539499"/>
      </p:ext>
    </p:extLst>
  </p:cSld>
  <p:clrMapOvr>
    <a:masterClrMapping/>
  </p:clrMapOvr>
</p:sldLayout>
</file>

<file path=ppt/slideLayouts/slideLayout8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8278010"/>
      </p:ext>
    </p:extLst>
  </p:cSld>
  <p:clrMapOvr>
    <a:masterClrMapping/>
  </p:clrMapOvr>
</p:sldLayout>
</file>

<file path=ppt/slideLayouts/slideLayout8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7773240"/>
      </p:ext>
    </p:extLst>
  </p:cSld>
  <p:clrMapOvr>
    <a:masterClrMapping/>
  </p:clrMapOvr>
</p:sldLayout>
</file>

<file path=ppt/slideLayouts/slideLayout8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4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ctrTitle"/>
            <p:custDataLst>
              <p:tags r:id="rId1"/>
            </p:custDataLst>
          </p:nvPr>
        </p:nvSpPr>
        <p:spPr>
          <a:xfrm>
            <a:off x="3602567" y="2130426"/>
            <a:ext cx="6400800" cy="1470025"/>
          </a:xfrm>
        </p:spPr>
        <p:txBody>
          <a:bodyPr/>
          <a:lstStyle>
            <a:lvl1pPr>
              <a:buClr>
                <a:srgbClr val="FFFFFF"/>
              </a:buClr>
              <a:defRPr/>
            </a:lvl1pPr>
          </a:lstStyle>
          <a:p>
            <a:pPr lvl="0"/>
            <a:r>
              <a:rPr lang="en-US" noProof="0"/>
              <a:t>Click to edit Master title style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subTitle" idx="1"/>
            <p:custDataLst>
              <p:tags r:id="rId2"/>
            </p:custDataLst>
          </p:nvPr>
        </p:nvSpPr>
        <p:spPr>
          <a:xfrm>
            <a:off x="3602567" y="3886200"/>
            <a:ext cx="5486400" cy="1752600"/>
          </a:xfrm>
        </p:spPr>
        <p:txBody>
          <a:bodyPr/>
          <a:lstStyle>
            <a:lvl1pPr marL="0" indent="0">
              <a:buClr>
                <a:srgbClr val="FFFFFF"/>
              </a:buClr>
              <a:buFontTx/>
              <a:buNone/>
              <a:defRPr/>
            </a:lvl1pPr>
          </a:lstStyle>
          <a:p>
            <a:pPr lvl="0"/>
            <a:r>
              <a:rPr lang="en-US" noProof="0"/>
              <a:t>Click to edit Master subtitle style</a:t>
            </a:r>
          </a:p>
        </p:txBody>
      </p:sp>
      <p:sp>
        <p:nvSpPr>
          <p:cNvPr id="21508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21509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21510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648964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7618691"/>
      </p:ext>
    </p:extLst>
  </p:cSld>
  <p:clrMapOvr>
    <a:masterClrMapping/>
  </p:clrMapOvr>
</p:sldLayout>
</file>

<file path=ppt/slideLayouts/slideLayout9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34358"/>
      </p:ext>
    </p:extLst>
  </p:cSld>
  <p:clrMapOvr>
    <a:masterClrMapping/>
  </p:clrMapOvr>
</p:sldLayout>
</file>

<file path=ppt/slideLayouts/slideLayout9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748603"/>
      </p:ext>
    </p:extLst>
  </p:cSld>
  <p:clrMapOvr>
    <a:masterClrMapping/>
  </p:clrMapOvr>
</p:sldLayout>
</file>

<file path=ppt/slideLayouts/slideLayout9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591984" y="1600201"/>
            <a:ext cx="411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909985" y="1600201"/>
            <a:ext cx="4116916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97161992"/>
      </p:ext>
    </p:extLst>
  </p:cSld>
  <p:clrMapOvr>
    <a:masterClrMapping/>
  </p:clrMapOvr>
</p:sldLayout>
</file>

<file path=ppt/slideLayouts/slideLayout9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6117630"/>
      </p:ext>
    </p:extLst>
  </p:cSld>
  <p:clrMapOvr>
    <a:masterClrMapping/>
  </p:clrMapOvr>
</p:sldLayout>
</file>

<file path=ppt/slideLayouts/slideLayout9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654312"/>
      </p:ext>
    </p:extLst>
  </p:cSld>
  <p:clrMapOvr>
    <a:masterClrMapping/>
  </p:clrMapOvr>
</p:sldLayout>
</file>

<file path=ppt/slideLayouts/slideLayout9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4698443"/>
      </p:ext>
    </p:extLst>
  </p:cSld>
  <p:clrMapOvr>
    <a:masterClrMapping/>
  </p:clrMapOvr>
</p:sldLayout>
</file>

<file path=ppt/slideLayouts/slideLayout9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2084857"/>
      </p:ext>
    </p:extLst>
  </p:cSld>
  <p:clrMapOvr>
    <a:masterClrMapping/>
  </p:clrMapOvr>
</p:sldLayout>
</file>

<file path=ppt/slideLayouts/slideLayout9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8852757"/>
      </p:ext>
    </p:extLst>
  </p:cSld>
  <p:clrMapOvr>
    <a:masterClrMapping/>
  </p:clrMapOvr>
</p:sldLayout>
</file>

<file path=ppt/slideLayouts/slideLayout9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1251712"/>
      </p:ext>
    </p:extLst>
  </p:cSld>
  <p:clrMapOvr>
    <a:masterClrMapping/>
  </p:clrMapOvr>
</p:sldLayout>
</file>

<file path=ppt/slideLayouts/slideLayout9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918700" y="274639"/>
            <a:ext cx="21082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591985" y="274639"/>
            <a:ext cx="6123516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7225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ags" Target="../tags/tag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ags" Target="../tags/tag2.xml"/></Relationships>
</file>

<file path=ppt/slideMasters/_rels/slideMaster10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07.xml"/><Relationship Id="rId13" Type="http://schemas.openxmlformats.org/officeDocument/2006/relationships/tags" Target="../tags/tag37.xml"/><Relationship Id="rId3" Type="http://schemas.openxmlformats.org/officeDocument/2006/relationships/slideLayout" Target="../slideLayouts/slideLayout102.xml"/><Relationship Id="rId7" Type="http://schemas.openxmlformats.org/officeDocument/2006/relationships/slideLayout" Target="../slideLayouts/slideLayout106.xml"/><Relationship Id="rId12" Type="http://schemas.openxmlformats.org/officeDocument/2006/relationships/theme" Target="../theme/theme10.xml"/><Relationship Id="rId2" Type="http://schemas.openxmlformats.org/officeDocument/2006/relationships/slideLayout" Target="../slideLayouts/slideLayout101.xml"/><Relationship Id="rId1" Type="http://schemas.openxmlformats.org/officeDocument/2006/relationships/slideLayout" Target="../slideLayouts/slideLayout100.xml"/><Relationship Id="rId6" Type="http://schemas.openxmlformats.org/officeDocument/2006/relationships/slideLayout" Target="../slideLayouts/slideLayout105.xml"/><Relationship Id="rId11" Type="http://schemas.openxmlformats.org/officeDocument/2006/relationships/slideLayout" Target="../slideLayouts/slideLayout110.xml"/><Relationship Id="rId5" Type="http://schemas.openxmlformats.org/officeDocument/2006/relationships/slideLayout" Target="../slideLayouts/slideLayout104.xml"/><Relationship Id="rId15" Type="http://schemas.openxmlformats.org/officeDocument/2006/relationships/image" Target="../media/image15.jpeg"/><Relationship Id="rId10" Type="http://schemas.openxmlformats.org/officeDocument/2006/relationships/slideLayout" Target="../slideLayouts/slideLayout109.xml"/><Relationship Id="rId4" Type="http://schemas.openxmlformats.org/officeDocument/2006/relationships/slideLayout" Target="../slideLayouts/slideLayout103.xml"/><Relationship Id="rId9" Type="http://schemas.openxmlformats.org/officeDocument/2006/relationships/slideLayout" Target="../slideLayouts/slideLayout108.xml"/><Relationship Id="rId14" Type="http://schemas.openxmlformats.org/officeDocument/2006/relationships/tags" Target="../tags/tag38.xml"/></Relationships>
</file>

<file path=ppt/slideMasters/_rels/slideMaster1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18.xml"/><Relationship Id="rId3" Type="http://schemas.openxmlformats.org/officeDocument/2006/relationships/slideLayout" Target="../slideLayouts/slideLayout113.xml"/><Relationship Id="rId7" Type="http://schemas.openxmlformats.org/officeDocument/2006/relationships/slideLayout" Target="../slideLayouts/slideLayout117.xml"/><Relationship Id="rId12" Type="http://schemas.openxmlformats.org/officeDocument/2006/relationships/theme" Target="../theme/theme11.xml"/><Relationship Id="rId2" Type="http://schemas.openxmlformats.org/officeDocument/2006/relationships/slideLayout" Target="../slideLayouts/slideLayout112.xml"/><Relationship Id="rId1" Type="http://schemas.openxmlformats.org/officeDocument/2006/relationships/slideLayout" Target="../slideLayouts/slideLayout111.xml"/><Relationship Id="rId6" Type="http://schemas.openxmlformats.org/officeDocument/2006/relationships/slideLayout" Target="../slideLayouts/slideLayout116.xml"/><Relationship Id="rId11" Type="http://schemas.openxmlformats.org/officeDocument/2006/relationships/slideLayout" Target="../slideLayouts/slideLayout121.xml"/><Relationship Id="rId5" Type="http://schemas.openxmlformats.org/officeDocument/2006/relationships/slideLayout" Target="../slideLayouts/slideLayout115.xml"/><Relationship Id="rId10" Type="http://schemas.openxmlformats.org/officeDocument/2006/relationships/slideLayout" Target="../slideLayouts/slideLayout120.xml"/><Relationship Id="rId4" Type="http://schemas.openxmlformats.org/officeDocument/2006/relationships/slideLayout" Target="../slideLayouts/slideLayout114.xml"/><Relationship Id="rId9" Type="http://schemas.openxmlformats.org/officeDocument/2006/relationships/slideLayout" Target="../slideLayouts/slideLayout11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ags" Target="../tags/tag5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tags" Target="../tags/tag6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ags" Target="../tags/tag9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5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tags" Target="../tags/tag10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1.xml"/><Relationship Id="rId13" Type="http://schemas.openxmlformats.org/officeDocument/2006/relationships/tags" Target="../tags/tag13.xml"/><Relationship Id="rId3" Type="http://schemas.openxmlformats.org/officeDocument/2006/relationships/slideLayout" Target="../slideLayouts/slideLayout36.xml"/><Relationship Id="rId7" Type="http://schemas.openxmlformats.org/officeDocument/2006/relationships/slideLayout" Target="../slideLayouts/slideLayout40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5.xml"/><Relationship Id="rId1" Type="http://schemas.openxmlformats.org/officeDocument/2006/relationships/slideLayout" Target="../slideLayouts/slideLayout34.xml"/><Relationship Id="rId6" Type="http://schemas.openxmlformats.org/officeDocument/2006/relationships/slideLayout" Target="../slideLayouts/slideLayout39.xml"/><Relationship Id="rId11" Type="http://schemas.openxmlformats.org/officeDocument/2006/relationships/slideLayout" Target="../slideLayouts/slideLayout44.xml"/><Relationship Id="rId5" Type="http://schemas.openxmlformats.org/officeDocument/2006/relationships/slideLayout" Target="../slideLayouts/slideLayout38.xml"/><Relationship Id="rId15" Type="http://schemas.openxmlformats.org/officeDocument/2006/relationships/image" Target="../media/image7.jpeg"/><Relationship Id="rId10" Type="http://schemas.openxmlformats.org/officeDocument/2006/relationships/slideLayout" Target="../slideLayouts/slideLayout43.xml"/><Relationship Id="rId4" Type="http://schemas.openxmlformats.org/officeDocument/2006/relationships/slideLayout" Target="../slideLayouts/slideLayout37.xml"/><Relationship Id="rId9" Type="http://schemas.openxmlformats.org/officeDocument/2006/relationships/slideLayout" Target="../slideLayouts/slideLayout42.xml"/><Relationship Id="rId14" Type="http://schemas.openxmlformats.org/officeDocument/2006/relationships/tags" Target="../tags/tag1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2.xml"/><Relationship Id="rId13" Type="http://schemas.openxmlformats.org/officeDocument/2006/relationships/tags" Target="../tags/tag17.xml"/><Relationship Id="rId3" Type="http://schemas.openxmlformats.org/officeDocument/2006/relationships/slideLayout" Target="../slideLayouts/slideLayout47.xml"/><Relationship Id="rId7" Type="http://schemas.openxmlformats.org/officeDocument/2006/relationships/slideLayout" Target="../slideLayouts/slideLayout51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6.xml"/><Relationship Id="rId1" Type="http://schemas.openxmlformats.org/officeDocument/2006/relationships/slideLayout" Target="../slideLayouts/slideLayout45.xml"/><Relationship Id="rId6" Type="http://schemas.openxmlformats.org/officeDocument/2006/relationships/slideLayout" Target="../slideLayouts/slideLayout50.xml"/><Relationship Id="rId11" Type="http://schemas.openxmlformats.org/officeDocument/2006/relationships/slideLayout" Target="../slideLayouts/slideLayout55.xml"/><Relationship Id="rId5" Type="http://schemas.openxmlformats.org/officeDocument/2006/relationships/slideLayout" Target="../slideLayouts/slideLayout49.xml"/><Relationship Id="rId15" Type="http://schemas.openxmlformats.org/officeDocument/2006/relationships/image" Target="../media/image9.jpeg"/><Relationship Id="rId10" Type="http://schemas.openxmlformats.org/officeDocument/2006/relationships/slideLayout" Target="../slideLayouts/slideLayout54.xml"/><Relationship Id="rId4" Type="http://schemas.openxmlformats.org/officeDocument/2006/relationships/slideLayout" Target="../slideLayouts/slideLayout48.xml"/><Relationship Id="rId9" Type="http://schemas.openxmlformats.org/officeDocument/2006/relationships/slideLayout" Target="../slideLayouts/slideLayout53.xml"/><Relationship Id="rId14" Type="http://schemas.openxmlformats.org/officeDocument/2006/relationships/tags" Target="../tags/tag18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3.xml"/><Relationship Id="rId13" Type="http://schemas.openxmlformats.org/officeDocument/2006/relationships/tags" Target="../tags/tag21.xml"/><Relationship Id="rId3" Type="http://schemas.openxmlformats.org/officeDocument/2006/relationships/slideLayout" Target="../slideLayouts/slideLayout58.xml"/><Relationship Id="rId7" Type="http://schemas.openxmlformats.org/officeDocument/2006/relationships/slideLayout" Target="../slideLayouts/slideLayout62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7.xml"/><Relationship Id="rId1" Type="http://schemas.openxmlformats.org/officeDocument/2006/relationships/slideLayout" Target="../slideLayouts/slideLayout56.xml"/><Relationship Id="rId6" Type="http://schemas.openxmlformats.org/officeDocument/2006/relationships/slideLayout" Target="../slideLayouts/slideLayout61.xml"/><Relationship Id="rId11" Type="http://schemas.openxmlformats.org/officeDocument/2006/relationships/slideLayout" Target="../slideLayouts/slideLayout66.xml"/><Relationship Id="rId5" Type="http://schemas.openxmlformats.org/officeDocument/2006/relationships/slideLayout" Target="../slideLayouts/slideLayout60.xml"/><Relationship Id="rId15" Type="http://schemas.openxmlformats.org/officeDocument/2006/relationships/image" Target="../media/image11.jpeg"/><Relationship Id="rId10" Type="http://schemas.openxmlformats.org/officeDocument/2006/relationships/slideLayout" Target="../slideLayouts/slideLayout65.xml"/><Relationship Id="rId4" Type="http://schemas.openxmlformats.org/officeDocument/2006/relationships/slideLayout" Target="../slideLayouts/slideLayout59.xml"/><Relationship Id="rId9" Type="http://schemas.openxmlformats.org/officeDocument/2006/relationships/slideLayout" Target="../slideLayouts/slideLayout64.xml"/><Relationship Id="rId14" Type="http://schemas.openxmlformats.org/officeDocument/2006/relationships/tags" Target="../tags/tag22.xml"/></Relationships>
</file>

<file path=ppt/slideMasters/_rels/slideMaster7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74.xml"/><Relationship Id="rId13" Type="http://schemas.openxmlformats.org/officeDocument/2006/relationships/tags" Target="../tags/tag25.xml"/><Relationship Id="rId3" Type="http://schemas.openxmlformats.org/officeDocument/2006/relationships/slideLayout" Target="../slideLayouts/slideLayout69.xml"/><Relationship Id="rId7" Type="http://schemas.openxmlformats.org/officeDocument/2006/relationships/slideLayout" Target="../slideLayouts/slideLayout73.xml"/><Relationship Id="rId12" Type="http://schemas.openxmlformats.org/officeDocument/2006/relationships/theme" Target="../theme/theme7.xml"/><Relationship Id="rId2" Type="http://schemas.openxmlformats.org/officeDocument/2006/relationships/slideLayout" Target="../slideLayouts/slideLayout68.xml"/><Relationship Id="rId1" Type="http://schemas.openxmlformats.org/officeDocument/2006/relationships/slideLayout" Target="../slideLayouts/slideLayout67.xml"/><Relationship Id="rId6" Type="http://schemas.openxmlformats.org/officeDocument/2006/relationships/slideLayout" Target="../slideLayouts/slideLayout72.xml"/><Relationship Id="rId11" Type="http://schemas.openxmlformats.org/officeDocument/2006/relationships/slideLayout" Target="../slideLayouts/slideLayout77.xml"/><Relationship Id="rId5" Type="http://schemas.openxmlformats.org/officeDocument/2006/relationships/slideLayout" Target="../slideLayouts/slideLayout71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76.xml"/><Relationship Id="rId4" Type="http://schemas.openxmlformats.org/officeDocument/2006/relationships/slideLayout" Target="../slideLayouts/slideLayout70.xml"/><Relationship Id="rId9" Type="http://schemas.openxmlformats.org/officeDocument/2006/relationships/slideLayout" Target="../slideLayouts/slideLayout75.xml"/><Relationship Id="rId14" Type="http://schemas.openxmlformats.org/officeDocument/2006/relationships/tags" Target="../tags/tag26.xml"/></Relationships>
</file>

<file path=ppt/slideMasters/_rels/slideMaster8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5.xml"/><Relationship Id="rId13" Type="http://schemas.openxmlformats.org/officeDocument/2006/relationships/tags" Target="../tags/tag29.xml"/><Relationship Id="rId3" Type="http://schemas.openxmlformats.org/officeDocument/2006/relationships/slideLayout" Target="../slideLayouts/slideLayout80.xml"/><Relationship Id="rId7" Type="http://schemas.openxmlformats.org/officeDocument/2006/relationships/slideLayout" Target="../slideLayouts/slideLayout84.xml"/><Relationship Id="rId12" Type="http://schemas.openxmlformats.org/officeDocument/2006/relationships/theme" Target="../theme/theme8.xml"/><Relationship Id="rId2" Type="http://schemas.openxmlformats.org/officeDocument/2006/relationships/slideLayout" Target="../slideLayouts/slideLayout79.xml"/><Relationship Id="rId1" Type="http://schemas.openxmlformats.org/officeDocument/2006/relationships/slideLayout" Target="../slideLayouts/slideLayout78.xml"/><Relationship Id="rId6" Type="http://schemas.openxmlformats.org/officeDocument/2006/relationships/slideLayout" Target="../slideLayouts/slideLayout83.xml"/><Relationship Id="rId11" Type="http://schemas.openxmlformats.org/officeDocument/2006/relationships/slideLayout" Target="../slideLayouts/slideLayout88.xml"/><Relationship Id="rId5" Type="http://schemas.openxmlformats.org/officeDocument/2006/relationships/slideLayout" Target="../slideLayouts/slideLayout82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87.xml"/><Relationship Id="rId4" Type="http://schemas.openxmlformats.org/officeDocument/2006/relationships/slideLayout" Target="../slideLayouts/slideLayout81.xml"/><Relationship Id="rId9" Type="http://schemas.openxmlformats.org/officeDocument/2006/relationships/slideLayout" Target="../slideLayouts/slideLayout86.xml"/><Relationship Id="rId14" Type="http://schemas.openxmlformats.org/officeDocument/2006/relationships/tags" Target="../tags/tag30.xml"/></Relationships>
</file>

<file path=ppt/slideMasters/_rels/slideMaster9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96.xml"/><Relationship Id="rId13" Type="http://schemas.openxmlformats.org/officeDocument/2006/relationships/tags" Target="../tags/tag33.xml"/><Relationship Id="rId3" Type="http://schemas.openxmlformats.org/officeDocument/2006/relationships/slideLayout" Target="../slideLayouts/slideLayout91.xml"/><Relationship Id="rId7" Type="http://schemas.openxmlformats.org/officeDocument/2006/relationships/slideLayout" Target="../slideLayouts/slideLayout95.xml"/><Relationship Id="rId12" Type="http://schemas.openxmlformats.org/officeDocument/2006/relationships/theme" Target="../theme/theme9.xml"/><Relationship Id="rId2" Type="http://schemas.openxmlformats.org/officeDocument/2006/relationships/slideLayout" Target="../slideLayouts/slideLayout90.xml"/><Relationship Id="rId1" Type="http://schemas.openxmlformats.org/officeDocument/2006/relationships/slideLayout" Target="../slideLayouts/slideLayout89.xml"/><Relationship Id="rId6" Type="http://schemas.openxmlformats.org/officeDocument/2006/relationships/slideLayout" Target="../slideLayouts/slideLayout94.xml"/><Relationship Id="rId11" Type="http://schemas.openxmlformats.org/officeDocument/2006/relationships/slideLayout" Target="../slideLayouts/slideLayout99.xml"/><Relationship Id="rId5" Type="http://schemas.openxmlformats.org/officeDocument/2006/relationships/slideLayout" Target="../slideLayouts/slideLayout93.xml"/><Relationship Id="rId15" Type="http://schemas.openxmlformats.org/officeDocument/2006/relationships/image" Target="../media/image13.jpeg"/><Relationship Id="rId10" Type="http://schemas.openxmlformats.org/officeDocument/2006/relationships/slideLayout" Target="../slideLayouts/slideLayout98.xml"/><Relationship Id="rId4" Type="http://schemas.openxmlformats.org/officeDocument/2006/relationships/slideLayout" Target="../slideLayouts/slideLayout92.xml"/><Relationship Id="rId9" Type="http://schemas.openxmlformats.org/officeDocument/2006/relationships/slideLayout" Target="../slideLayouts/slideLayout97.xml"/><Relationship Id="rId14" Type="http://schemas.openxmlformats.org/officeDocument/2006/relationships/tags" Target="../tags/tag3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135441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0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973953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829" r:id="rId1"/>
    <p:sldLayoutId id="2147483830" r:id="rId2"/>
    <p:sldLayoutId id="2147483831" r:id="rId3"/>
    <p:sldLayoutId id="2147483832" r:id="rId4"/>
    <p:sldLayoutId id="2147483833" r:id="rId5"/>
    <p:sldLayoutId id="2147483834" r:id="rId6"/>
    <p:sldLayoutId id="2147483835" r:id="rId7"/>
    <p:sldLayoutId id="2147483836" r:id="rId8"/>
    <p:sldLayoutId id="2147483837" r:id="rId9"/>
    <p:sldLayoutId id="2147483838" r:id="rId10"/>
    <p:sldLayoutId id="214748383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1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56379AF-900D-9BE1-D622-6673A63691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B762732-47B0-7CBC-F871-01D2359262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5E1269A-A3A5-6A71-226D-A330A9A0BB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71C627-1079-7DCD-2EC5-C9E97160661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D9FB98-CCF2-F945-B02A-7A9B2BDD57F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756476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70714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009858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>
                <a:solidFill>
                  <a:srgbClr val="000000"/>
                </a:solidFill>
              </a:rPr>
              <a:pPr/>
              <a:t>6/29/2024</a:t>
            </a:fld>
            <a:endParaRPr lang="en-US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>
                <a:solidFill>
                  <a:srgbClr val="000000"/>
                </a:solidFill>
              </a:rPr>
              <a:pPr/>
              <a:t>‹#›</a:t>
            </a:fld>
            <a:endParaRPr lang="en-US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429621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6697892"/>
      </p:ext>
    </p:extLst>
  </p:cSld>
  <p:clrMap bg1="dk2" tx1="lt1" bg2="dk1" tx2="lt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41236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81" r:id="rId1"/>
    <p:sldLayoutId id="2147483782" r:id="rId2"/>
    <p:sldLayoutId id="2147483783" r:id="rId3"/>
    <p:sldLayoutId id="2147483784" r:id="rId4"/>
    <p:sldLayoutId id="2147483785" r:id="rId5"/>
    <p:sldLayoutId id="2147483786" r:id="rId6"/>
    <p:sldLayoutId id="2147483787" r:id="rId7"/>
    <p:sldLayoutId id="2147483788" r:id="rId8"/>
    <p:sldLayoutId id="2147483789" r:id="rId9"/>
    <p:sldLayoutId id="2147483790" r:id="rId10"/>
    <p:sldLayoutId id="2147483791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7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163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93" r:id="rId1"/>
    <p:sldLayoutId id="2147483794" r:id="rId2"/>
    <p:sldLayoutId id="2147483795" r:id="rId3"/>
    <p:sldLayoutId id="2147483796" r:id="rId4"/>
    <p:sldLayoutId id="2147483797" r:id="rId5"/>
    <p:sldLayoutId id="2147483798" r:id="rId6"/>
    <p:sldLayoutId id="2147483799" r:id="rId7"/>
    <p:sldLayoutId id="2147483800" r:id="rId8"/>
    <p:sldLayoutId id="2147483801" r:id="rId9"/>
    <p:sldLayoutId id="2147483802" r:id="rId10"/>
    <p:sldLayoutId id="2147483803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8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37811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05" r:id="rId1"/>
    <p:sldLayoutId id="2147483806" r:id="rId2"/>
    <p:sldLayoutId id="2147483807" r:id="rId3"/>
    <p:sldLayoutId id="2147483808" r:id="rId4"/>
    <p:sldLayoutId id="2147483809" r:id="rId5"/>
    <p:sldLayoutId id="2147483810" r:id="rId6"/>
    <p:sldLayoutId id="2147483811" r:id="rId7"/>
    <p:sldLayoutId id="2147483812" r:id="rId8"/>
    <p:sldLayoutId id="2147483813" r:id="rId9"/>
    <p:sldLayoutId id="2147483814" r:id="rId10"/>
    <p:sldLayoutId id="2147483815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9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5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  <p:custDataLst>
              <p:tags r:id="rId13"/>
            </p:custDataLst>
          </p:nvPr>
        </p:nvSpPr>
        <p:spPr bwMode="auto">
          <a:xfrm>
            <a:off x="3604684" y="274638"/>
            <a:ext cx="8422216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  <p:custDataLst>
              <p:tags r:id="rId14"/>
            </p:custDataLst>
          </p:nvPr>
        </p:nvSpPr>
        <p:spPr bwMode="auto">
          <a:xfrm>
            <a:off x="3591985" y="1600201"/>
            <a:ext cx="8434916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AA1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09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fld id="{E257D81E-AD9F-4E33-AF6B-5946026E2227}" type="datetimeFigureOut">
              <a:rPr lang="en-US" smtClean="0"/>
              <a:t>6/29/2024</a:t>
            </a:fld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4165600" y="6245225"/>
            <a:ext cx="3860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737600" y="6245225"/>
            <a:ext cx="28448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F670005B-82EE-4B56-AF30-DF137630E7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20425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7" r:id="rId1"/>
    <p:sldLayoutId id="2147483818" r:id="rId2"/>
    <p:sldLayoutId id="2147483819" r:id="rId3"/>
    <p:sldLayoutId id="2147483820" r:id="rId4"/>
    <p:sldLayoutId id="2147483821" r:id="rId5"/>
    <p:sldLayoutId id="2147483822" r:id="rId6"/>
    <p:sldLayoutId id="2147483823" r:id="rId7"/>
    <p:sldLayoutId id="2147483824" r:id="rId8"/>
    <p:sldLayoutId id="2147483825" r:id="rId9"/>
    <p:sldLayoutId id="2147483826" r:id="rId10"/>
    <p:sldLayoutId id="2147483827" r:id="rId11"/>
  </p:sldLayoutIdLst>
  <p:txStyles>
    <p:titleStyle>
      <a:lvl1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buClr>
          <a:schemeClr val="tx1"/>
        </a:buClr>
        <a:defRPr sz="3200">
          <a:solidFill>
            <a:schemeClr val="tx1"/>
          </a:solidFill>
          <a:latin typeface="Arial" charset="0"/>
          <a:cs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chemeClr val="tx1"/>
        </a:buClr>
        <a:buChar char="•"/>
        <a:defRPr sz="2400">
          <a:solidFill>
            <a:schemeClr val="tx1"/>
          </a:solidFill>
          <a:latin typeface="+mn-lt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52435" y="2819400"/>
            <a:ext cx="10896600" cy="3565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en-US" sz="4000" b="1" i="1" dirty="0" err="1"/>
              <a:t>Puthupulari</a:t>
            </a:r>
            <a:r>
              <a:rPr lang="en-US" sz="4000" b="1" i="1" dirty="0"/>
              <a:t> </a:t>
            </a:r>
            <a:r>
              <a:rPr lang="en-US" sz="4000" b="1" i="1" dirty="0" err="1"/>
              <a:t>anayumbol</a:t>
            </a:r>
            <a:r>
              <a:rPr lang="en-US" sz="4000" b="1" i="1" dirty="0"/>
              <a:t> </a:t>
            </a:r>
          </a:p>
          <a:p>
            <a:pPr lvl="0">
              <a:defRPr/>
            </a:pPr>
            <a:r>
              <a:rPr lang="en-US" sz="4000" b="1" i="1" dirty="0" err="1"/>
              <a:t>Puthulokam</a:t>
            </a:r>
            <a:r>
              <a:rPr lang="en-US" sz="4000" b="1" i="1" dirty="0"/>
              <a:t> </a:t>
            </a:r>
            <a:r>
              <a:rPr lang="en-US" sz="4000" b="1" i="1" dirty="0" err="1"/>
              <a:t>naam</a:t>
            </a:r>
            <a:r>
              <a:rPr lang="en-US" sz="4000" b="1" i="1" dirty="0"/>
              <a:t> </a:t>
            </a:r>
            <a:r>
              <a:rPr lang="en-US" sz="4000" b="1" i="1" dirty="0" err="1"/>
              <a:t>cherumbol</a:t>
            </a:r>
            <a:endParaRPr lang="en-US" sz="4000" b="1" i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21722A2-2BDC-35A0-084F-EC5A06303C08}"/>
              </a:ext>
            </a:extLst>
          </p:cNvPr>
          <p:cNvSpPr txBox="1">
            <a:spLocks/>
          </p:cNvSpPr>
          <p:nvPr/>
        </p:nvSpPr>
        <p:spPr>
          <a:xfrm>
            <a:off x="838200" y="15923"/>
            <a:ext cx="10896600" cy="3565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>
              <a:defRPr/>
            </a:pPr>
            <a:r>
              <a:rPr lang="en-US" sz="5200" b="1" dirty="0">
                <a:latin typeface="ML-TTAmbili" panose="04000000000000000000" pitchFamily="82" charset="0"/>
              </a:rPr>
              <a:t>]</a:t>
            </a:r>
            <a:r>
              <a:rPr lang="en-US" sz="5200" b="1" dirty="0" err="1">
                <a:latin typeface="ML-TTAmbili" panose="04000000000000000000" pitchFamily="82" charset="0"/>
              </a:rPr>
              <a:t>pXp</a:t>
            </a:r>
            <a:r>
              <a:rPr lang="en-US" sz="5200" b="1" dirty="0">
                <a:latin typeface="ML-TTAmbili" panose="04000000000000000000" pitchFamily="82" charset="0"/>
              </a:rPr>
              <a:t>-]p-</a:t>
            </a:r>
            <a:r>
              <a:rPr lang="en-US" sz="5200" b="1" dirty="0" err="1">
                <a:latin typeface="ML-TTAmbili" panose="04000000000000000000" pitchFamily="82" charset="0"/>
              </a:rPr>
              <a:t>ecn</a:t>
            </a:r>
            <a:r>
              <a:rPr lang="en-US" sz="5200" b="1" dirty="0">
                <a:latin typeface="ML-TTAmbili" panose="04000000000000000000" pitchFamily="82" charset="0"/>
              </a:rPr>
              <a:t> AW-bp-t¼mÄ </a:t>
            </a:r>
          </a:p>
          <a:p>
            <a:pPr lvl="0">
              <a:defRPr/>
            </a:pPr>
            <a:r>
              <a:rPr lang="en-US" sz="5200" b="1" dirty="0">
                <a:latin typeface="ML-TTAmbili" panose="04000000000000000000" pitchFamily="82" charset="0"/>
              </a:rPr>
              <a:t>]</a:t>
            </a:r>
            <a:r>
              <a:rPr lang="en-US" sz="5200" b="1" dirty="0" err="1">
                <a:latin typeface="ML-TTAmbili" panose="04000000000000000000" pitchFamily="82" charset="0"/>
              </a:rPr>
              <a:t>pXp-temIw</a:t>
            </a:r>
            <a:r>
              <a:rPr lang="en-US" sz="5200" b="1" dirty="0">
                <a:latin typeface="ML-TTAmbili" panose="04000000000000000000" pitchFamily="82" charset="0"/>
              </a:rPr>
              <a:t> \mw tNcp-t¼mÄ</a:t>
            </a:r>
          </a:p>
        </p:txBody>
      </p:sp>
    </p:spTree>
    <p:extLst>
      <p:ext uri="{BB962C8B-B14F-4D97-AF65-F5344CB8AC3E}">
        <p14:creationId xmlns:p14="http://schemas.microsoft.com/office/powerpoint/2010/main" val="37467417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3581400"/>
            <a:ext cx="10896600" cy="32606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defRPr/>
            </a:pPr>
            <a:r>
              <a:rPr lang="en-US" sz="3600" b="1" dirty="0" err="1"/>
              <a:t>Irulakhilam</a:t>
            </a:r>
            <a:r>
              <a:rPr lang="en-US" sz="3600" b="1" dirty="0"/>
              <a:t> </a:t>
            </a:r>
            <a:r>
              <a:rPr lang="en-US" sz="3600" b="1" dirty="0" err="1"/>
              <a:t>neengum</a:t>
            </a:r>
            <a:r>
              <a:rPr lang="en-US" sz="3600" b="1" dirty="0"/>
              <a:t> </a:t>
            </a:r>
            <a:r>
              <a:rPr lang="en-US" sz="3600" b="1" dirty="0" err="1"/>
              <a:t>durithamellaam</a:t>
            </a:r>
            <a:r>
              <a:rPr lang="en-US" sz="3600" b="1" dirty="0"/>
              <a:t> </a:t>
            </a:r>
            <a:r>
              <a:rPr lang="en-US" sz="3600" b="1" dirty="0" err="1"/>
              <a:t>theerum</a:t>
            </a:r>
            <a:br>
              <a:rPr lang="en-US" sz="3600" b="1" dirty="0"/>
            </a:br>
            <a:r>
              <a:rPr lang="en-US" sz="3600" b="1" dirty="0" err="1"/>
              <a:t>Maranamavidilla</a:t>
            </a:r>
            <a:r>
              <a:rPr lang="en-US" sz="3600" b="1" dirty="0"/>
              <a:t> </a:t>
            </a:r>
            <a:r>
              <a:rPr lang="en-US" sz="3600" b="1" dirty="0" err="1"/>
              <a:t>halleluyya</a:t>
            </a:r>
            <a:br>
              <a:rPr lang="en-US" sz="3600" b="1" dirty="0"/>
            </a:br>
            <a:r>
              <a:rPr lang="en-US" sz="3600" b="1" dirty="0" err="1"/>
              <a:t>Thirujanathin</a:t>
            </a:r>
            <a:r>
              <a:rPr lang="en-US" sz="3600" b="1" dirty="0"/>
              <a:t> </a:t>
            </a:r>
            <a:r>
              <a:rPr lang="en-US" sz="3600" b="1" dirty="0" err="1"/>
              <a:t>ashrudhaara</a:t>
            </a:r>
            <a:r>
              <a:rPr lang="en-US" sz="3600" b="1" dirty="0"/>
              <a:t> </a:t>
            </a:r>
            <a:r>
              <a:rPr lang="en-US" sz="3600" b="1" dirty="0" err="1"/>
              <a:t>thirukkaikal</a:t>
            </a:r>
            <a:r>
              <a:rPr lang="en-US" sz="3600" b="1" dirty="0"/>
              <a:t> </a:t>
            </a:r>
            <a:r>
              <a:rPr lang="en-US" sz="3600" b="1" dirty="0" err="1"/>
              <a:t>thudachidum</a:t>
            </a:r>
            <a:endParaRPr lang="en-US" sz="3600" b="1" dirty="0"/>
          </a:p>
          <a:p>
            <a:pPr lvl="0" algn="l">
              <a:defRPr/>
            </a:pPr>
            <a:endParaRPr lang="en-US" sz="1400" b="1" dirty="0"/>
          </a:p>
          <a:p>
            <a:pPr lvl="0" algn="l">
              <a:defRPr/>
            </a:pPr>
            <a:r>
              <a:rPr lang="en-US" sz="3600" b="1" i="1" dirty="0"/>
              <a:t>	</a:t>
            </a:r>
            <a:r>
              <a:rPr lang="en-US" sz="3600" b="1" i="1" dirty="0" err="1"/>
              <a:t>Puthupulari</a:t>
            </a:r>
            <a:r>
              <a:rPr lang="en-US" sz="3600" b="1" i="1" dirty="0"/>
              <a:t> </a:t>
            </a:r>
            <a:r>
              <a:rPr lang="en-US" sz="3600" b="1" i="1" dirty="0" err="1"/>
              <a:t>anayumbol</a:t>
            </a:r>
            <a:r>
              <a:rPr lang="en-US" sz="3600" b="1" i="1" dirty="0"/>
              <a:t> </a:t>
            </a:r>
          </a:p>
          <a:p>
            <a:pPr lvl="0" algn="l">
              <a:defRPr/>
            </a:pPr>
            <a:r>
              <a:rPr lang="en-US" sz="3600" b="1" i="1" dirty="0"/>
              <a:t>	</a:t>
            </a:r>
            <a:r>
              <a:rPr lang="en-US" sz="3600" b="1" i="1" dirty="0" err="1"/>
              <a:t>Puthulokam</a:t>
            </a:r>
            <a:r>
              <a:rPr lang="en-US" sz="3600" b="1" i="1" dirty="0"/>
              <a:t> naam </a:t>
            </a:r>
            <a:r>
              <a:rPr lang="en-US" sz="3600" b="1" i="1" dirty="0" err="1"/>
              <a:t>cherumbol</a:t>
            </a:r>
            <a:endParaRPr lang="en-US" sz="3600" b="1" i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6ECFCA62-5840-9F20-55F3-7B0AEBA4F7A9}"/>
              </a:ext>
            </a:extLst>
          </p:cNvPr>
          <p:cNvSpPr txBox="1">
            <a:spLocks/>
          </p:cNvSpPr>
          <p:nvPr/>
        </p:nvSpPr>
        <p:spPr>
          <a:xfrm>
            <a:off x="685800" y="15924"/>
            <a:ext cx="11049000" cy="3565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defRPr/>
            </a:pPr>
            <a:r>
              <a:rPr lang="en-US" sz="4200" b="1" dirty="0" err="1">
                <a:latin typeface="ML-TTAmbili" panose="04000000000000000000" pitchFamily="82" charset="0"/>
              </a:rPr>
              <a:t>Ccp</a:t>
            </a:r>
            <a:r>
              <a:rPr lang="en-US" sz="4200" b="1" dirty="0">
                <a:latin typeface="ML-TTAmbili" panose="04000000000000000000" pitchFamily="82" charset="0"/>
              </a:rPr>
              <a:t>-f-</a:t>
            </a:r>
            <a:r>
              <a:rPr lang="en-US" sz="4200" b="1" dirty="0" err="1">
                <a:latin typeface="ML-TTAmbili" panose="04000000000000000000" pitchFamily="82" charset="0"/>
              </a:rPr>
              <a:t>Jnew</a:t>
            </a:r>
            <a:r>
              <a:rPr lang="en-US" sz="4200" b="1" dirty="0">
                <a:latin typeface="ML-TTAmbili" panose="04000000000000000000" pitchFamily="82" charset="0"/>
              </a:rPr>
              <a:t> \</a:t>
            </a:r>
            <a:r>
              <a:rPr lang="en-US" sz="4200" b="1" dirty="0" err="1">
                <a:latin typeface="ML-TTAmbili" panose="04000000000000000000" pitchFamily="82" charset="0"/>
              </a:rPr>
              <a:t>o§pw</a:t>
            </a:r>
            <a:r>
              <a:rPr lang="en-US" sz="4200" b="1" dirty="0">
                <a:latin typeface="ML-TTAmbili" panose="04000000000000000000" pitchFamily="82" charset="0"/>
              </a:rPr>
              <a:t> </a:t>
            </a:r>
            <a:r>
              <a:rPr lang="en-US" sz="4200" b="1" dirty="0" err="1">
                <a:latin typeface="ML-TTAmbili" panose="04000000000000000000" pitchFamily="82" charset="0"/>
              </a:rPr>
              <a:t>Zpcn</a:t>
            </a:r>
            <a:r>
              <a:rPr lang="en-US" sz="4200" b="1" dirty="0">
                <a:latin typeface="ML-TTAmbili" panose="04000000000000000000" pitchFamily="82" charset="0"/>
              </a:rPr>
              <a:t>-X-</a:t>
            </a:r>
            <a:r>
              <a:rPr lang="en-US" sz="4200" b="1" dirty="0" err="1">
                <a:latin typeface="ML-TTAmbili" panose="04000000000000000000" pitchFamily="82" charset="0"/>
              </a:rPr>
              <a:t>saÃmw</a:t>
            </a:r>
            <a:r>
              <a:rPr lang="en-US" sz="4200" b="1" dirty="0">
                <a:latin typeface="ML-TTAmbili" panose="04000000000000000000" pitchFamily="82" charset="0"/>
              </a:rPr>
              <a:t> </a:t>
            </a:r>
            <a:r>
              <a:rPr lang="en-US" sz="4200" b="1" dirty="0" err="1">
                <a:latin typeface="ML-TTAmbili" panose="04000000000000000000" pitchFamily="82" charset="0"/>
              </a:rPr>
              <a:t>Xocpw</a:t>
            </a:r>
            <a:endParaRPr lang="en-US" sz="4200" b="1" dirty="0">
              <a:latin typeface="ML-TTAmbili" panose="04000000000000000000" pitchFamily="82" charset="0"/>
            </a:endParaRPr>
          </a:p>
          <a:p>
            <a:pPr lvl="0" algn="l">
              <a:defRPr/>
            </a:pPr>
            <a:r>
              <a:rPr lang="en-US" sz="4200" b="1" dirty="0">
                <a:latin typeface="ML-TTAmbili" panose="04000000000000000000" pitchFamily="82" charset="0"/>
              </a:rPr>
              <a:t>ac-W-a-</a:t>
            </a:r>
            <a:r>
              <a:rPr lang="en-US" sz="4200" b="1" dirty="0" err="1">
                <a:latin typeface="ML-TTAmbili" panose="04000000000000000000" pitchFamily="82" charset="0"/>
              </a:rPr>
              <a:t>hn</a:t>
            </a:r>
            <a:r>
              <a:rPr lang="en-US" sz="4200" b="1" dirty="0">
                <a:latin typeface="ML-TTAmbili" panose="04000000000000000000" pitchFamily="82" charset="0"/>
              </a:rPr>
              <a:t>-</a:t>
            </a:r>
            <a:r>
              <a:rPr lang="en-US" sz="4200" b="1" dirty="0" err="1">
                <a:latin typeface="ML-TTAmbili" panose="04000000000000000000" pitchFamily="82" charset="0"/>
              </a:rPr>
              <a:t>SnÃ</a:t>
            </a:r>
            <a:r>
              <a:rPr lang="en-US" sz="4200" b="1" dirty="0">
                <a:latin typeface="ML-TTAmbili" panose="04000000000000000000" pitchFamily="82" charset="0"/>
              </a:rPr>
              <a:t> </a:t>
            </a:r>
            <a:r>
              <a:rPr lang="en-US" sz="4200" b="1" dirty="0" err="1">
                <a:latin typeface="ML-TTAmbili" panose="04000000000000000000" pitchFamily="82" charset="0"/>
              </a:rPr>
              <a:t>ltÃ-ep¿m</a:t>
            </a:r>
            <a:endParaRPr lang="en-US" sz="4200" b="1" dirty="0">
              <a:latin typeface="ML-TTAmbili" panose="04000000000000000000" pitchFamily="82" charset="0"/>
            </a:endParaRPr>
          </a:p>
          <a:p>
            <a:pPr lvl="0" algn="l">
              <a:defRPr/>
            </a:pPr>
            <a:r>
              <a:rPr lang="en-US" sz="4200" b="1" dirty="0" err="1">
                <a:latin typeface="ML-TTAmbili" panose="04000000000000000000" pitchFamily="82" charset="0"/>
              </a:rPr>
              <a:t>Xncp</a:t>
            </a:r>
            <a:r>
              <a:rPr lang="en-US" sz="4200" b="1" dirty="0">
                <a:latin typeface="ML-TTAmbili" panose="04000000000000000000" pitchFamily="82" charset="0"/>
              </a:rPr>
              <a:t>-P-\-¯n³ A{</a:t>
            </a:r>
            <a:r>
              <a:rPr lang="en-US" sz="4200" b="1" dirty="0" err="1">
                <a:latin typeface="ML-TTAmbili" panose="04000000000000000000" pitchFamily="82" charset="0"/>
              </a:rPr>
              <a:t>ip</a:t>
            </a:r>
            <a:r>
              <a:rPr lang="en-US" sz="4200" b="1" dirty="0">
                <a:latin typeface="ML-TTAmbili" panose="04000000000000000000" pitchFamily="82" charset="0"/>
              </a:rPr>
              <a:t>-[mc </a:t>
            </a:r>
            <a:r>
              <a:rPr lang="en-US" sz="4200" b="1" dirty="0" err="1">
                <a:latin typeface="ML-TTAmbili" panose="04000000000000000000" pitchFamily="82" charset="0"/>
              </a:rPr>
              <a:t>Xncp</a:t>
            </a:r>
            <a:r>
              <a:rPr lang="en-US" sz="4200" b="1" dirty="0">
                <a:latin typeface="ML-TTAmbili" panose="04000000000000000000" pitchFamily="82" charset="0"/>
              </a:rPr>
              <a:t>-ss¡-IÄ </a:t>
            </a:r>
            <a:r>
              <a:rPr lang="en-US" sz="4200" b="1" dirty="0" err="1">
                <a:latin typeface="ML-TTAmbili" panose="04000000000000000000" pitchFamily="82" charset="0"/>
              </a:rPr>
              <a:t>XpS</a:t>
            </a:r>
            <a:r>
              <a:rPr lang="en-US" sz="4200" b="1" dirty="0">
                <a:latin typeface="ML-TTAmbili" panose="04000000000000000000" pitchFamily="82" charset="0"/>
              </a:rPr>
              <a:t>-¨n-</a:t>
            </a:r>
            <a:r>
              <a:rPr lang="en-US" sz="4200" b="1" dirty="0" err="1">
                <a:latin typeface="ML-TTAmbili" panose="04000000000000000000" pitchFamily="82" charset="0"/>
              </a:rPr>
              <a:t>Spw</a:t>
            </a:r>
            <a:endParaRPr lang="en-US" sz="4200" b="1" dirty="0">
              <a:latin typeface="ML-TTAmbili" panose="04000000000000000000" pitchFamily="82" charset="0"/>
            </a:endParaRPr>
          </a:p>
          <a:p>
            <a:pPr lvl="0" algn="l">
              <a:defRPr/>
            </a:pPr>
            <a:endParaRPr lang="en-US" sz="1600" b="1" dirty="0">
              <a:latin typeface="ML-TTAmbili" panose="04000000000000000000" pitchFamily="82" charset="0"/>
            </a:endParaRPr>
          </a:p>
          <a:p>
            <a:pPr lvl="0" algn="l">
              <a:defRPr/>
            </a:pPr>
            <a:r>
              <a:rPr lang="en-US" sz="4200" b="1" dirty="0">
                <a:latin typeface="ML-TTAmbili" panose="04000000000000000000" pitchFamily="82" charset="0"/>
              </a:rPr>
              <a:t>	]</a:t>
            </a:r>
            <a:r>
              <a:rPr lang="en-US" sz="4200" b="1" dirty="0" err="1">
                <a:latin typeface="ML-TTAmbili" panose="04000000000000000000" pitchFamily="82" charset="0"/>
              </a:rPr>
              <a:t>pXp</a:t>
            </a:r>
            <a:r>
              <a:rPr lang="en-US" sz="4200" b="1" dirty="0">
                <a:latin typeface="ML-TTAmbili" panose="04000000000000000000" pitchFamily="82" charset="0"/>
              </a:rPr>
              <a:t>-]p-</a:t>
            </a:r>
            <a:r>
              <a:rPr lang="en-US" sz="4200" b="1" dirty="0" err="1">
                <a:latin typeface="ML-TTAmbili" panose="04000000000000000000" pitchFamily="82" charset="0"/>
              </a:rPr>
              <a:t>ecn</a:t>
            </a:r>
            <a:r>
              <a:rPr lang="en-US" sz="4200" b="1" dirty="0">
                <a:latin typeface="ML-TTAmbili" panose="04000000000000000000" pitchFamily="82" charset="0"/>
              </a:rPr>
              <a:t> AW-bp-t¼mÄ </a:t>
            </a:r>
          </a:p>
          <a:p>
            <a:pPr lvl="0" algn="l">
              <a:defRPr/>
            </a:pPr>
            <a:r>
              <a:rPr lang="en-US" sz="4200" b="1" dirty="0">
                <a:latin typeface="ML-TTAmbili" panose="04000000000000000000" pitchFamily="82" charset="0"/>
              </a:rPr>
              <a:t>	]</a:t>
            </a:r>
            <a:r>
              <a:rPr lang="en-US" sz="4200" b="1" dirty="0" err="1">
                <a:latin typeface="ML-TTAmbili" panose="04000000000000000000" pitchFamily="82" charset="0"/>
              </a:rPr>
              <a:t>pXp-temIw</a:t>
            </a:r>
            <a:r>
              <a:rPr lang="en-US" sz="4200" b="1" dirty="0">
                <a:latin typeface="ML-TTAmbili" panose="04000000000000000000" pitchFamily="82" charset="0"/>
              </a:rPr>
              <a:t> \mw tNcp-t¼mÄ</a:t>
            </a:r>
          </a:p>
        </p:txBody>
      </p:sp>
    </p:spTree>
    <p:extLst>
      <p:ext uri="{BB962C8B-B14F-4D97-AF65-F5344CB8AC3E}">
        <p14:creationId xmlns:p14="http://schemas.microsoft.com/office/powerpoint/2010/main" val="190149268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3581400"/>
            <a:ext cx="10896600" cy="32606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defRPr/>
            </a:pPr>
            <a:r>
              <a:rPr lang="en-US" sz="3600" b="1" dirty="0" err="1"/>
              <a:t>Mannavan</a:t>
            </a:r>
            <a:r>
              <a:rPr lang="en-US" sz="3600" b="1" dirty="0"/>
              <a:t> </a:t>
            </a:r>
            <a:r>
              <a:rPr lang="en-US" sz="3600" b="1" dirty="0" err="1"/>
              <a:t>mukha</a:t>
            </a:r>
            <a:r>
              <a:rPr lang="en-US" sz="3600" b="1" dirty="0"/>
              <a:t> </a:t>
            </a:r>
            <a:r>
              <a:rPr lang="en-US" sz="3600" b="1" dirty="0" err="1"/>
              <a:t>kaanthi</a:t>
            </a:r>
            <a:r>
              <a:rPr lang="en-US" sz="3600" b="1" dirty="0"/>
              <a:t> </a:t>
            </a:r>
            <a:r>
              <a:rPr lang="en-US" sz="3600" b="1" dirty="0" err="1"/>
              <a:t>minnidunnoru</a:t>
            </a:r>
            <a:r>
              <a:rPr lang="en-US" sz="3600" b="1" dirty="0"/>
              <a:t> </a:t>
            </a:r>
            <a:r>
              <a:rPr lang="en-US" sz="3600" b="1" dirty="0" err="1"/>
              <a:t>naattil</a:t>
            </a:r>
            <a:br>
              <a:rPr lang="en-US" sz="3600" b="1" dirty="0"/>
            </a:br>
            <a:r>
              <a:rPr lang="en-US" sz="3600" b="1" dirty="0" err="1"/>
              <a:t>Vaanidum</a:t>
            </a:r>
            <a:r>
              <a:rPr lang="en-US" sz="3600" b="1" dirty="0"/>
              <a:t> </a:t>
            </a:r>
            <a:r>
              <a:rPr lang="en-US" sz="3600" b="1" dirty="0" err="1"/>
              <a:t>shudharellaam</a:t>
            </a:r>
            <a:r>
              <a:rPr lang="en-US" sz="3600" b="1" dirty="0"/>
              <a:t> </a:t>
            </a:r>
            <a:r>
              <a:rPr lang="en-US" sz="3600" b="1" dirty="0" err="1"/>
              <a:t>yugaayugamaayi</a:t>
            </a:r>
            <a:br>
              <a:rPr lang="en-US" sz="3600" b="1" dirty="0"/>
            </a:br>
            <a:r>
              <a:rPr lang="en-US" sz="3600" b="1" dirty="0" err="1"/>
              <a:t>Mahaaraajan</a:t>
            </a:r>
            <a:r>
              <a:rPr lang="en-US" sz="3600" b="1" dirty="0"/>
              <a:t> </a:t>
            </a:r>
            <a:r>
              <a:rPr lang="en-US" sz="3600" b="1" dirty="0" err="1"/>
              <a:t>mashiha</a:t>
            </a:r>
            <a:r>
              <a:rPr lang="en-US" sz="3600" b="1" dirty="0"/>
              <a:t> than </a:t>
            </a:r>
            <a:r>
              <a:rPr lang="en-US" sz="3600" b="1" dirty="0" err="1"/>
              <a:t>mahimayil</a:t>
            </a:r>
            <a:r>
              <a:rPr lang="en-US" sz="3600" b="1" dirty="0"/>
              <a:t> </a:t>
            </a:r>
            <a:r>
              <a:rPr lang="en-US" sz="3600" b="1" dirty="0" err="1"/>
              <a:t>vilangum</a:t>
            </a:r>
            <a:r>
              <a:rPr lang="en-US" sz="3600" b="1" dirty="0"/>
              <a:t> naam</a:t>
            </a:r>
          </a:p>
          <a:p>
            <a:pPr lvl="0" algn="l">
              <a:defRPr/>
            </a:pPr>
            <a:endParaRPr lang="en-US" sz="1400" b="1" dirty="0"/>
          </a:p>
          <a:p>
            <a:pPr lvl="0" algn="l">
              <a:defRPr/>
            </a:pPr>
            <a:r>
              <a:rPr lang="en-US" sz="3600" b="1" i="1" dirty="0"/>
              <a:t>	</a:t>
            </a:r>
            <a:r>
              <a:rPr lang="en-US" sz="3600" b="1" i="1" dirty="0" err="1"/>
              <a:t>Puthupulari</a:t>
            </a:r>
            <a:r>
              <a:rPr lang="en-US" sz="3600" b="1" i="1" dirty="0"/>
              <a:t> </a:t>
            </a:r>
            <a:r>
              <a:rPr lang="en-US" sz="3600" b="1" i="1" dirty="0" err="1"/>
              <a:t>anayumbol</a:t>
            </a:r>
            <a:r>
              <a:rPr lang="en-US" sz="3600" b="1" i="1" dirty="0"/>
              <a:t> </a:t>
            </a:r>
          </a:p>
          <a:p>
            <a:pPr lvl="0" algn="l">
              <a:defRPr/>
            </a:pPr>
            <a:r>
              <a:rPr lang="en-US" sz="3600" b="1" i="1" dirty="0"/>
              <a:t>	</a:t>
            </a:r>
            <a:r>
              <a:rPr lang="en-US" sz="3600" b="1" i="1" dirty="0" err="1"/>
              <a:t>Puthulokam</a:t>
            </a:r>
            <a:r>
              <a:rPr lang="en-US" sz="3600" b="1" i="1" dirty="0"/>
              <a:t> naam </a:t>
            </a:r>
            <a:r>
              <a:rPr lang="en-US" sz="3600" b="1" i="1" dirty="0" err="1"/>
              <a:t>cherumbol</a:t>
            </a:r>
            <a:endParaRPr lang="en-US" sz="3600" b="1" i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41B24D7-5D62-E5DD-DDB6-AE2F30F342C4}"/>
              </a:ext>
            </a:extLst>
          </p:cNvPr>
          <p:cNvSpPr txBox="1">
            <a:spLocks/>
          </p:cNvSpPr>
          <p:nvPr/>
        </p:nvSpPr>
        <p:spPr>
          <a:xfrm>
            <a:off x="685800" y="15924"/>
            <a:ext cx="11049000" cy="3565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defRPr/>
            </a:pPr>
            <a:r>
              <a:rPr lang="en-US" sz="4200" b="1" dirty="0">
                <a:latin typeface="ML-TTAmbili" panose="04000000000000000000" pitchFamily="82" charset="0"/>
              </a:rPr>
              <a:t>a¶-h³ </a:t>
            </a:r>
            <a:r>
              <a:rPr lang="en-US" sz="4200" b="1" dirty="0" err="1">
                <a:latin typeface="ML-TTAmbili" panose="04000000000000000000" pitchFamily="82" charset="0"/>
              </a:rPr>
              <a:t>apJ-Im´n</a:t>
            </a:r>
            <a:r>
              <a:rPr lang="en-US" sz="4200" b="1" dirty="0">
                <a:latin typeface="ML-TTAmbili" panose="04000000000000000000" pitchFamily="82" charset="0"/>
              </a:rPr>
              <a:t> </a:t>
            </a:r>
            <a:r>
              <a:rPr lang="en-US" sz="4200" b="1" dirty="0" err="1">
                <a:latin typeface="ML-TTAmbili" panose="04000000000000000000" pitchFamily="82" charset="0"/>
              </a:rPr>
              <a:t>an¶n-Sp-s¶mcp</a:t>
            </a:r>
            <a:r>
              <a:rPr lang="en-US" sz="4200" b="1" dirty="0">
                <a:latin typeface="ML-TTAmbili" panose="04000000000000000000" pitchFamily="82" charset="0"/>
              </a:rPr>
              <a:t> \</a:t>
            </a:r>
            <a:r>
              <a:rPr lang="en-US" sz="4200" b="1" dirty="0" err="1">
                <a:latin typeface="ML-TTAmbili" panose="04000000000000000000" pitchFamily="82" charset="0"/>
              </a:rPr>
              <a:t>m«nÂ</a:t>
            </a:r>
            <a:endParaRPr lang="en-US" sz="4200" b="1" dirty="0">
              <a:latin typeface="ML-TTAmbili" panose="04000000000000000000" pitchFamily="82" charset="0"/>
            </a:endParaRPr>
          </a:p>
          <a:p>
            <a:pPr lvl="0" algn="l">
              <a:defRPr/>
            </a:pPr>
            <a:r>
              <a:rPr lang="en-US" sz="4200" b="1" dirty="0" err="1">
                <a:latin typeface="ML-TTAmbili" panose="04000000000000000000" pitchFamily="82" charset="0"/>
              </a:rPr>
              <a:t>hmWnSpw</a:t>
            </a:r>
            <a:r>
              <a:rPr lang="en-US" sz="4200" b="1" dirty="0">
                <a:latin typeface="ML-TTAmbili" panose="04000000000000000000" pitchFamily="82" charset="0"/>
              </a:rPr>
              <a:t> ip²-scÃmw </a:t>
            </a:r>
            <a:r>
              <a:rPr lang="en-US" sz="4200" b="1" dirty="0" err="1">
                <a:latin typeface="ML-TTAmbili" panose="04000000000000000000" pitchFamily="82" charset="0"/>
              </a:rPr>
              <a:t>bpKm</a:t>
            </a:r>
            <a:r>
              <a:rPr lang="en-US" sz="4200" b="1" dirty="0">
                <a:latin typeface="ML-TTAmbili" panose="04000000000000000000" pitchFamily="82" charset="0"/>
              </a:rPr>
              <a:t>-bp-K-</a:t>
            </a:r>
            <a:r>
              <a:rPr lang="en-US" sz="4200" b="1" dirty="0" err="1">
                <a:latin typeface="ML-TTAmbili" panose="04000000000000000000" pitchFamily="82" charset="0"/>
              </a:rPr>
              <a:t>ambn</a:t>
            </a:r>
            <a:endParaRPr lang="en-US" sz="4200" b="1" dirty="0">
              <a:latin typeface="ML-TTAmbili" panose="04000000000000000000" pitchFamily="82" charset="0"/>
            </a:endParaRPr>
          </a:p>
          <a:p>
            <a:pPr lvl="0" algn="l">
              <a:defRPr/>
            </a:pPr>
            <a:r>
              <a:rPr lang="en-US" sz="4200" b="1" dirty="0">
                <a:latin typeface="ML-TTAmbili" panose="04000000000000000000" pitchFamily="82" charset="0"/>
              </a:rPr>
              <a:t>alm-cm-P³ </a:t>
            </a:r>
            <a:r>
              <a:rPr lang="en-US" sz="4200" b="1" dirty="0" err="1">
                <a:latin typeface="ML-TTAmbili" panose="04000000000000000000" pitchFamily="82" charset="0"/>
              </a:rPr>
              <a:t>ainlm</a:t>
            </a:r>
            <a:r>
              <a:rPr lang="en-US" sz="4200" b="1" dirty="0">
                <a:latin typeface="ML-TTAmbili" panose="04000000000000000000" pitchFamily="82" charset="0"/>
              </a:rPr>
              <a:t> X³ </a:t>
            </a:r>
            <a:r>
              <a:rPr lang="en-US" sz="4200" b="1" dirty="0" err="1">
                <a:latin typeface="ML-TTAmbili" panose="04000000000000000000" pitchFamily="82" charset="0"/>
              </a:rPr>
              <a:t>aln</a:t>
            </a:r>
            <a:r>
              <a:rPr lang="en-US" sz="4200" b="1" dirty="0">
                <a:latin typeface="ML-TTAmbili" panose="04000000000000000000" pitchFamily="82" charset="0"/>
              </a:rPr>
              <a:t>-a-</a:t>
            </a:r>
            <a:r>
              <a:rPr lang="en-US" sz="4200" b="1" dirty="0" err="1">
                <a:latin typeface="ML-TTAmbili" panose="04000000000000000000" pitchFamily="82" charset="0"/>
              </a:rPr>
              <a:t>bnÂ</a:t>
            </a:r>
            <a:r>
              <a:rPr lang="en-US" sz="4200" b="1" dirty="0">
                <a:latin typeface="ML-TTAmbili" panose="04000000000000000000" pitchFamily="82" charset="0"/>
              </a:rPr>
              <a:t> </a:t>
            </a:r>
            <a:r>
              <a:rPr lang="en-US" sz="4200" b="1" dirty="0" err="1">
                <a:latin typeface="ML-TTAmbili" panose="04000000000000000000" pitchFamily="82" charset="0"/>
              </a:rPr>
              <a:t>hnf§pw</a:t>
            </a:r>
            <a:r>
              <a:rPr lang="en-US" sz="4200" b="1" dirty="0">
                <a:latin typeface="ML-TTAmbili" panose="04000000000000000000" pitchFamily="82" charset="0"/>
              </a:rPr>
              <a:t> \mw</a:t>
            </a:r>
          </a:p>
          <a:p>
            <a:pPr lvl="0" algn="l">
              <a:defRPr/>
            </a:pPr>
            <a:endParaRPr lang="en-US" sz="1600" b="1" dirty="0">
              <a:latin typeface="ML-TTAmbili" panose="04000000000000000000" pitchFamily="82" charset="0"/>
            </a:endParaRPr>
          </a:p>
          <a:p>
            <a:pPr lvl="0" algn="l">
              <a:defRPr/>
            </a:pPr>
            <a:r>
              <a:rPr lang="en-US" sz="4200" b="1" dirty="0">
                <a:latin typeface="ML-TTAmbili" panose="04000000000000000000" pitchFamily="82" charset="0"/>
              </a:rPr>
              <a:t>	]</a:t>
            </a:r>
            <a:r>
              <a:rPr lang="en-US" sz="4200" b="1" dirty="0" err="1">
                <a:latin typeface="ML-TTAmbili" panose="04000000000000000000" pitchFamily="82" charset="0"/>
              </a:rPr>
              <a:t>pXp</a:t>
            </a:r>
            <a:r>
              <a:rPr lang="en-US" sz="4200" b="1" dirty="0">
                <a:latin typeface="ML-TTAmbili" panose="04000000000000000000" pitchFamily="82" charset="0"/>
              </a:rPr>
              <a:t>-]p-</a:t>
            </a:r>
            <a:r>
              <a:rPr lang="en-US" sz="4200" b="1" dirty="0" err="1">
                <a:latin typeface="ML-TTAmbili" panose="04000000000000000000" pitchFamily="82" charset="0"/>
              </a:rPr>
              <a:t>ecn</a:t>
            </a:r>
            <a:r>
              <a:rPr lang="en-US" sz="4200" b="1" dirty="0">
                <a:latin typeface="ML-TTAmbili" panose="04000000000000000000" pitchFamily="82" charset="0"/>
              </a:rPr>
              <a:t> AW-bp-t¼mÄ </a:t>
            </a:r>
          </a:p>
          <a:p>
            <a:pPr lvl="0" algn="l">
              <a:defRPr/>
            </a:pPr>
            <a:r>
              <a:rPr lang="en-US" sz="4200" b="1" dirty="0">
                <a:latin typeface="ML-TTAmbili" panose="04000000000000000000" pitchFamily="82" charset="0"/>
              </a:rPr>
              <a:t>	]</a:t>
            </a:r>
            <a:r>
              <a:rPr lang="en-US" sz="4200" b="1" dirty="0" err="1">
                <a:latin typeface="ML-TTAmbili" panose="04000000000000000000" pitchFamily="82" charset="0"/>
              </a:rPr>
              <a:t>pXp-temIw</a:t>
            </a:r>
            <a:r>
              <a:rPr lang="en-US" sz="4200" b="1" dirty="0">
                <a:latin typeface="ML-TTAmbili" panose="04000000000000000000" pitchFamily="82" charset="0"/>
              </a:rPr>
              <a:t> \mw tNcp-t¼mÄ</a:t>
            </a:r>
          </a:p>
        </p:txBody>
      </p:sp>
    </p:spTree>
    <p:extLst>
      <p:ext uri="{BB962C8B-B14F-4D97-AF65-F5344CB8AC3E}">
        <p14:creationId xmlns:p14="http://schemas.microsoft.com/office/powerpoint/2010/main" val="15744222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838200" y="3581400"/>
            <a:ext cx="10896600" cy="32606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defRPr/>
            </a:pPr>
            <a:r>
              <a:rPr lang="en-US" sz="3600" b="1" dirty="0" err="1"/>
              <a:t>Ponmudi</a:t>
            </a:r>
            <a:r>
              <a:rPr lang="en-US" sz="3600" b="1" dirty="0"/>
              <a:t> </a:t>
            </a:r>
            <a:r>
              <a:rPr lang="en-US" sz="3600" b="1" dirty="0" err="1"/>
              <a:t>nammal</a:t>
            </a:r>
            <a:r>
              <a:rPr lang="en-US" sz="3600" b="1" dirty="0"/>
              <a:t> </a:t>
            </a:r>
            <a:r>
              <a:rPr lang="en-US" sz="3600" b="1" dirty="0" err="1"/>
              <a:t>choodi</a:t>
            </a:r>
            <a:r>
              <a:rPr lang="en-US" sz="3600" b="1" dirty="0"/>
              <a:t> </a:t>
            </a:r>
            <a:r>
              <a:rPr lang="en-US" sz="3600" b="1" dirty="0" err="1"/>
              <a:t>ponveena</a:t>
            </a:r>
            <a:r>
              <a:rPr lang="en-US" sz="3600" b="1" dirty="0"/>
              <a:t> </a:t>
            </a:r>
            <a:r>
              <a:rPr lang="en-US" sz="3600" b="1" dirty="0" err="1"/>
              <a:t>meetti</a:t>
            </a:r>
            <a:r>
              <a:rPr lang="en-US" sz="3600" b="1" dirty="0"/>
              <a:t> </a:t>
            </a:r>
            <a:r>
              <a:rPr lang="en-US" sz="3600" b="1" dirty="0" err="1"/>
              <a:t>gaanam</a:t>
            </a:r>
            <a:endParaRPr lang="en-US" sz="3600" b="1" dirty="0"/>
          </a:p>
          <a:p>
            <a:pPr lvl="0" algn="l">
              <a:defRPr/>
            </a:pPr>
            <a:r>
              <a:rPr lang="en-US" sz="3600" b="1" dirty="0" err="1"/>
              <a:t>Thanjanamothu</a:t>
            </a:r>
            <a:r>
              <a:rPr lang="en-US" sz="3600" b="1" dirty="0"/>
              <a:t> </a:t>
            </a:r>
            <a:r>
              <a:rPr lang="en-US" sz="3600" b="1" dirty="0" err="1"/>
              <a:t>paadum</a:t>
            </a:r>
            <a:r>
              <a:rPr lang="en-US" sz="3600" b="1" dirty="0"/>
              <a:t> </a:t>
            </a:r>
            <a:r>
              <a:rPr lang="en-US" sz="3600" b="1" dirty="0" err="1"/>
              <a:t>aanandathaal</a:t>
            </a:r>
            <a:endParaRPr lang="en-US" sz="3600" b="1" dirty="0"/>
          </a:p>
          <a:p>
            <a:pPr lvl="0" algn="l">
              <a:defRPr/>
            </a:pPr>
            <a:r>
              <a:rPr lang="en-US" sz="3600" b="1" dirty="0" err="1"/>
              <a:t>Manoharamee</a:t>
            </a:r>
            <a:r>
              <a:rPr lang="en-US" sz="3600" b="1" dirty="0"/>
              <a:t> </a:t>
            </a:r>
            <a:r>
              <a:rPr lang="en-US" sz="3600" b="1" dirty="0" err="1"/>
              <a:t>mahaaraajyam</a:t>
            </a:r>
            <a:r>
              <a:rPr lang="en-US" sz="3600" b="1" dirty="0"/>
              <a:t> </a:t>
            </a:r>
            <a:r>
              <a:rPr lang="en-US" sz="3600" b="1" dirty="0" err="1"/>
              <a:t>ananjidumbol</a:t>
            </a:r>
            <a:r>
              <a:rPr lang="en-US" sz="3600" b="1" dirty="0"/>
              <a:t> </a:t>
            </a:r>
            <a:r>
              <a:rPr lang="en-US" sz="3600" b="1" dirty="0" err="1"/>
              <a:t>athimodam</a:t>
            </a:r>
            <a:endParaRPr lang="en-US" sz="3600" b="1" dirty="0"/>
          </a:p>
          <a:p>
            <a:pPr lvl="0" algn="l">
              <a:defRPr/>
            </a:pPr>
            <a:endParaRPr lang="en-US" sz="1400" b="1" dirty="0"/>
          </a:p>
          <a:p>
            <a:pPr lvl="0" algn="l">
              <a:defRPr/>
            </a:pPr>
            <a:r>
              <a:rPr lang="en-US" sz="3600" b="1" i="1" dirty="0"/>
              <a:t>	</a:t>
            </a:r>
            <a:r>
              <a:rPr lang="en-US" sz="3600" b="1" i="1" dirty="0" err="1"/>
              <a:t>Puthupulari</a:t>
            </a:r>
            <a:r>
              <a:rPr lang="en-US" sz="3600" b="1" i="1" dirty="0"/>
              <a:t> </a:t>
            </a:r>
            <a:r>
              <a:rPr lang="en-US" sz="3600" b="1" i="1" dirty="0" err="1"/>
              <a:t>anayumbol</a:t>
            </a:r>
            <a:r>
              <a:rPr lang="en-US" sz="3600" b="1" i="1" dirty="0"/>
              <a:t> </a:t>
            </a:r>
          </a:p>
          <a:p>
            <a:pPr lvl="0" algn="l">
              <a:defRPr/>
            </a:pPr>
            <a:r>
              <a:rPr lang="en-US" sz="3600" b="1" i="1" dirty="0"/>
              <a:t>	</a:t>
            </a:r>
            <a:r>
              <a:rPr lang="en-US" sz="3600" b="1" i="1" dirty="0" err="1"/>
              <a:t>Puthulokam</a:t>
            </a:r>
            <a:r>
              <a:rPr lang="en-US" sz="3600" b="1" i="1" dirty="0"/>
              <a:t> naam </a:t>
            </a:r>
            <a:r>
              <a:rPr lang="en-US" sz="3600" b="1" i="1" dirty="0" err="1"/>
              <a:t>cherumbol</a:t>
            </a:r>
            <a:endParaRPr lang="en-US" sz="3600" b="1" i="1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A9E23E32-1C7B-D5C8-24DE-F941024CF38B}"/>
              </a:ext>
            </a:extLst>
          </p:cNvPr>
          <p:cNvSpPr txBox="1">
            <a:spLocks/>
          </p:cNvSpPr>
          <p:nvPr/>
        </p:nvSpPr>
        <p:spPr>
          <a:xfrm>
            <a:off x="685800" y="15924"/>
            <a:ext cx="11277600" cy="3565477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lvl="0" algn="l">
              <a:defRPr/>
            </a:pPr>
            <a:r>
              <a:rPr lang="en-US" sz="4200" b="1" dirty="0">
                <a:latin typeface="ML-TTAmbili" panose="04000000000000000000" pitchFamily="82" charset="0"/>
              </a:rPr>
              <a:t>s]</a:t>
            </a:r>
            <a:r>
              <a:rPr lang="en-US" sz="4200" b="1" dirty="0" err="1">
                <a:latin typeface="ML-TTAmbili" panose="04000000000000000000" pitchFamily="82" charset="0"/>
              </a:rPr>
              <a:t>m·pSn</a:t>
            </a:r>
            <a:r>
              <a:rPr lang="en-US" sz="4200" b="1" dirty="0">
                <a:latin typeface="ML-TTAmbili" panose="04000000000000000000" pitchFamily="82" charset="0"/>
              </a:rPr>
              <a:t> \½Ä </a:t>
            </a:r>
            <a:r>
              <a:rPr lang="en-US" sz="4200" b="1" dirty="0" err="1">
                <a:latin typeface="ML-TTAmbili" panose="04000000000000000000" pitchFamily="82" charset="0"/>
              </a:rPr>
              <a:t>NqSn</a:t>
            </a:r>
            <a:r>
              <a:rPr lang="en-US" sz="4200" b="1" dirty="0">
                <a:latin typeface="ML-TTAmbili" panose="04000000000000000000" pitchFamily="82" charset="0"/>
              </a:rPr>
              <a:t> s]m³hoW </a:t>
            </a:r>
            <a:r>
              <a:rPr lang="en-US" sz="4200" b="1" dirty="0" err="1">
                <a:latin typeface="ML-TTAmbili" panose="04000000000000000000" pitchFamily="82" charset="0"/>
              </a:rPr>
              <a:t>ao«n</a:t>
            </a:r>
            <a:r>
              <a:rPr lang="en-US" sz="4200" b="1" dirty="0">
                <a:latin typeface="ML-TTAmbili" panose="04000000000000000000" pitchFamily="82" charset="0"/>
              </a:rPr>
              <a:t> Km\w</a:t>
            </a:r>
          </a:p>
          <a:p>
            <a:pPr lvl="0" algn="l">
              <a:defRPr/>
            </a:pPr>
            <a:r>
              <a:rPr lang="en-US" sz="4200" b="1" dirty="0">
                <a:latin typeface="ML-TTAmbili" panose="04000000000000000000" pitchFamily="82" charset="0"/>
              </a:rPr>
              <a:t>X³P-\-</a:t>
            </a:r>
            <a:r>
              <a:rPr lang="en-US" sz="4200" b="1" dirty="0" err="1">
                <a:latin typeface="ML-TTAmbili" panose="04000000000000000000" pitchFamily="82" charset="0"/>
              </a:rPr>
              <a:t>sam¯p</a:t>
            </a:r>
            <a:r>
              <a:rPr lang="en-US" sz="4200" b="1" dirty="0">
                <a:latin typeface="ML-TTAmbili" panose="04000000000000000000" pitchFamily="82" charset="0"/>
              </a:rPr>
              <a:t> ]</a:t>
            </a:r>
            <a:r>
              <a:rPr lang="en-US" sz="4200" b="1" dirty="0" err="1">
                <a:latin typeface="ML-TTAmbili" panose="04000000000000000000" pitchFamily="82" charset="0"/>
              </a:rPr>
              <a:t>mSpw</a:t>
            </a:r>
            <a:r>
              <a:rPr lang="en-US" sz="4200" b="1" dirty="0">
                <a:latin typeface="ML-TTAmbili" panose="04000000000000000000" pitchFamily="82" charset="0"/>
              </a:rPr>
              <a:t> B\-µ-¯</a:t>
            </a:r>
            <a:r>
              <a:rPr lang="en-US" sz="4200" b="1" dirty="0" err="1">
                <a:latin typeface="ML-TTAmbili" panose="04000000000000000000" pitchFamily="82" charset="0"/>
              </a:rPr>
              <a:t>mÂ</a:t>
            </a:r>
            <a:endParaRPr lang="en-US" sz="4200" b="1" dirty="0">
              <a:latin typeface="ML-TTAmbili" panose="04000000000000000000" pitchFamily="82" charset="0"/>
            </a:endParaRPr>
          </a:p>
          <a:p>
            <a:pPr lvl="0" algn="l">
              <a:defRPr/>
            </a:pPr>
            <a:r>
              <a:rPr lang="en-US" sz="4200" b="1" dirty="0">
                <a:latin typeface="ML-TTAmbili" panose="04000000000000000000" pitchFamily="82" charset="0"/>
              </a:rPr>
              <a:t>at\m-l-</a:t>
            </a:r>
            <a:r>
              <a:rPr lang="en-US" sz="4200" b="1" dirty="0" err="1">
                <a:latin typeface="ML-TTAmbili" panose="04000000000000000000" pitchFamily="82" charset="0"/>
              </a:rPr>
              <a:t>cao</a:t>
            </a:r>
            <a:r>
              <a:rPr lang="en-US" sz="4200" b="1" dirty="0">
                <a:latin typeface="ML-TTAmbili" panose="04000000000000000000" pitchFamily="82" charset="0"/>
              </a:rPr>
              <a:t> </a:t>
            </a:r>
            <a:r>
              <a:rPr lang="en-US" sz="4200" b="1" dirty="0" err="1">
                <a:latin typeface="ML-TTAmbili" panose="04000000000000000000" pitchFamily="82" charset="0"/>
              </a:rPr>
              <a:t>alm-cmPyw</a:t>
            </a:r>
            <a:r>
              <a:rPr lang="en-US" sz="4200" b="1" dirty="0">
                <a:latin typeface="ML-TTAmbili" panose="04000000000000000000" pitchFamily="82" charset="0"/>
              </a:rPr>
              <a:t> AW-ªn-Sp-t¼mÄ </a:t>
            </a:r>
            <a:r>
              <a:rPr lang="en-US" sz="4200" b="1" dirty="0" err="1">
                <a:latin typeface="ML-TTAmbili" panose="04000000000000000000" pitchFamily="82" charset="0"/>
              </a:rPr>
              <a:t>AXn</a:t>
            </a:r>
            <a:r>
              <a:rPr lang="en-US" sz="4200" b="1" dirty="0">
                <a:latin typeface="ML-TTAmbili" panose="04000000000000000000" pitchFamily="82" charset="0"/>
              </a:rPr>
              <a:t>-tam-</a:t>
            </a:r>
            <a:r>
              <a:rPr lang="en-US" sz="4200" b="1" dirty="0" err="1">
                <a:latin typeface="ML-TTAmbili" panose="04000000000000000000" pitchFamily="82" charset="0"/>
              </a:rPr>
              <a:t>Zwþ</a:t>
            </a:r>
            <a:endParaRPr lang="en-US" sz="4200" b="1" dirty="0">
              <a:latin typeface="ML-TTAmbili" panose="04000000000000000000" pitchFamily="82" charset="0"/>
            </a:endParaRPr>
          </a:p>
          <a:p>
            <a:pPr lvl="0" algn="l">
              <a:defRPr/>
            </a:pPr>
            <a:endParaRPr lang="en-US" sz="1600" b="1" dirty="0">
              <a:latin typeface="ML-TTAmbili" panose="04000000000000000000" pitchFamily="82" charset="0"/>
            </a:endParaRPr>
          </a:p>
          <a:p>
            <a:pPr lvl="0" algn="l">
              <a:defRPr/>
            </a:pPr>
            <a:r>
              <a:rPr lang="en-US" sz="4200" b="1" dirty="0">
                <a:latin typeface="ML-TTAmbili" panose="04000000000000000000" pitchFamily="82" charset="0"/>
              </a:rPr>
              <a:t>	]</a:t>
            </a:r>
            <a:r>
              <a:rPr lang="en-US" sz="4200" b="1" dirty="0" err="1">
                <a:latin typeface="ML-TTAmbili" panose="04000000000000000000" pitchFamily="82" charset="0"/>
              </a:rPr>
              <a:t>pXp</a:t>
            </a:r>
            <a:r>
              <a:rPr lang="en-US" sz="4200" b="1" dirty="0">
                <a:latin typeface="ML-TTAmbili" panose="04000000000000000000" pitchFamily="82" charset="0"/>
              </a:rPr>
              <a:t>-]p-</a:t>
            </a:r>
            <a:r>
              <a:rPr lang="en-US" sz="4200" b="1" dirty="0" err="1">
                <a:latin typeface="ML-TTAmbili" panose="04000000000000000000" pitchFamily="82" charset="0"/>
              </a:rPr>
              <a:t>ecn</a:t>
            </a:r>
            <a:r>
              <a:rPr lang="en-US" sz="4200" b="1" dirty="0">
                <a:latin typeface="ML-TTAmbili" panose="04000000000000000000" pitchFamily="82" charset="0"/>
              </a:rPr>
              <a:t> AW-bp-t¼mÄ </a:t>
            </a:r>
          </a:p>
          <a:p>
            <a:pPr lvl="0" algn="l">
              <a:defRPr/>
            </a:pPr>
            <a:r>
              <a:rPr lang="en-US" sz="4200" b="1" dirty="0">
                <a:latin typeface="ML-TTAmbili" panose="04000000000000000000" pitchFamily="82" charset="0"/>
              </a:rPr>
              <a:t>	]</a:t>
            </a:r>
            <a:r>
              <a:rPr lang="en-US" sz="4200" b="1" dirty="0" err="1">
                <a:latin typeface="ML-TTAmbili" panose="04000000000000000000" pitchFamily="82" charset="0"/>
              </a:rPr>
              <a:t>pXp-temIw</a:t>
            </a:r>
            <a:r>
              <a:rPr lang="en-US" sz="4200" b="1" dirty="0">
                <a:latin typeface="ML-TTAmbili" panose="04000000000000000000" pitchFamily="82" charset="0"/>
              </a:rPr>
              <a:t> \mw tNcp-t¼mÄ</a:t>
            </a:r>
          </a:p>
        </p:txBody>
      </p:sp>
    </p:spTree>
    <p:extLst>
      <p:ext uri="{BB962C8B-B14F-4D97-AF65-F5344CB8AC3E}">
        <p14:creationId xmlns:p14="http://schemas.microsoft.com/office/powerpoint/2010/main" val="31666029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ext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itl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TM_Text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NRSTYLE" val="Indezine_SM_Title"/>
</p:tagLst>
</file>

<file path=ppt/theme/theme1.xml><?xml version="1.0" encoding="utf-8"?>
<a:theme xmlns:a="http://schemas.openxmlformats.org/drawingml/2006/main" name="Blue Lilac Circles">
  <a:themeElements>
    <a:clrScheme name="Default Design 2">
      <a:dk1>
        <a:srgbClr val="000000"/>
      </a:dk1>
      <a:lt1>
        <a:srgbClr val="CCCCFF"/>
      </a:lt1>
      <a:dk2>
        <a:srgbClr val="000000"/>
      </a:dk2>
      <a:lt2>
        <a:srgbClr val="B2B2B2"/>
      </a:lt2>
      <a:accent1>
        <a:srgbClr val="764599"/>
      </a:accent1>
      <a:accent2>
        <a:srgbClr val="004799"/>
      </a:accent2>
      <a:accent3>
        <a:srgbClr val="E2E2FF"/>
      </a:accent3>
      <a:accent4>
        <a:srgbClr val="000000"/>
      </a:accent4>
      <a:accent5>
        <a:srgbClr val="BDB0CA"/>
      </a:accent5>
      <a:accent6>
        <a:srgbClr val="003F8A"/>
      </a:accent6>
      <a:hlink>
        <a:srgbClr val="000099"/>
      </a:hlink>
      <a:folHlink>
        <a:srgbClr val="731757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E2E2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E2E2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E2E2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E2E2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FFFF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FFFF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FFFF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FFFF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0.xml><?xml version="1.0" encoding="utf-8"?>
<a:theme xmlns:a="http://schemas.openxmlformats.org/drawingml/2006/main" name="Blue Waterfall">
  <a:themeElements>
    <a:clrScheme name="Office Theme 2">
      <a:dk1>
        <a:srgbClr val="333333"/>
      </a:dk1>
      <a:lt1>
        <a:srgbClr val="FFFFFF"/>
      </a:lt1>
      <a:dk2>
        <a:srgbClr val="3399CC"/>
      </a:dk2>
      <a:lt2>
        <a:srgbClr val="FFFFFF"/>
      </a:lt2>
      <a:accent1>
        <a:srgbClr val="BBCCFF"/>
      </a:accent1>
      <a:accent2>
        <a:srgbClr val="53F583"/>
      </a:accent2>
      <a:accent3>
        <a:srgbClr val="ADCAE2"/>
      </a:accent3>
      <a:accent4>
        <a:srgbClr val="DADADA"/>
      </a:accent4>
      <a:accent5>
        <a:srgbClr val="DAE2FF"/>
      </a:accent5>
      <a:accent6>
        <a:srgbClr val="4ADE76"/>
      </a:accent6>
      <a:hlink>
        <a:srgbClr val="A6DDF9"/>
      </a:hlink>
      <a:folHlink>
        <a:srgbClr val="EFF374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333333"/>
        </a:dk1>
        <a:lt1>
          <a:srgbClr val="FFFFFF"/>
        </a:lt1>
        <a:dk2>
          <a:srgbClr val="3399CC"/>
        </a:dk2>
        <a:lt2>
          <a:srgbClr val="FFFFFF"/>
        </a:lt2>
        <a:accent1>
          <a:srgbClr val="BAE8FF"/>
        </a:accent1>
        <a:accent2>
          <a:srgbClr val="7DD4FF"/>
        </a:accent2>
        <a:accent3>
          <a:srgbClr val="ADCAE2"/>
        </a:accent3>
        <a:accent4>
          <a:srgbClr val="DADADA"/>
        </a:accent4>
        <a:accent5>
          <a:srgbClr val="D9F2FF"/>
        </a:accent5>
        <a:accent6>
          <a:srgbClr val="71C0E7"/>
        </a:accent6>
        <a:hlink>
          <a:srgbClr val="9CDEFF"/>
        </a:hlink>
        <a:folHlink>
          <a:srgbClr val="D9F2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3333"/>
        </a:dk1>
        <a:lt1>
          <a:srgbClr val="FFFFFF"/>
        </a:lt1>
        <a:dk2>
          <a:srgbClr val="3399CC"/>
        </a:dk2>
        <a:lt2>
          <a:srgbClr val="FFFFFF"/>
        </a:lt2>
        <a:accent1>
          <a:srgbClr val="BBCCFF"/>
        </a:accent1>
        <a:accent2>
          <a:srgbClr val="53F583"/>
        </a:accent2>
        <a:accent3>
          <a:srgbClr val="ADCAE2"/>
        </a:accent3>
        <a:accent4>
          <a:srgbClr val="DADADA"/>
        </a:accent4>
        <a:accent5>
          <a:srgbClr val="DAE2FF"/>
        </a:accent5>
        <a:accent6>
          <a:srgbClr val="4ADE76"/>
        </a:accent6>
        <a:hlink>
          <a:srgbClr val="A6DDF9"/>
        </a:hlink>
        <a:folHlink>
          <a:srgbClr val="EFF37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333333"/>
        </a:dk1>
        <a:lt1>
          <a:srgbClr val="FFFFFF"/>
        </a:lt1>
        <a:dk2>
          <a:srgbClr val="3399CC"/>
        </a:dk2>
        <a:lt2>
          <a:srgbClr val="FFFFFF"/>
        </a:lt2>
        <a:accent1>
          <a:srgbClr val="BAE8FF"/>
        </a:accent1>
        <a:accent2>
          <a:srgbClr val="FFC1BB"/>
        </a:accent2>
        <a:accent3>
          <a:srgbClr val="ADCAE2"/>
        </a:accent3>
        <a:accent4>
          <a:srgbClr val="DADADA"/>
        </a:accent4>
        <a:accent5>
          <a:srgbClr val="D9F2FF"/>
        </a:accent5>
        <a:accent6>
          <a:srgbClr val="E7AFA9"/>
        </a:accent6>
        <a:hlink>
          <a:srgbClr val="FFDA97"/>
        </a:hlink>
        <a:folHlink>
          <a:srgbClr val="FFD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333333"/>
        </a:dk1>
        <a:lt1>
          <a:srgbClr val="FFFFFF"/>
        </a:lt1>
        <a:dk2>
          <a:srgbClr val="3399CC"/>
        </a:dk2>
        <a:lt2>
          <a:srgbClr val="FFFFFF"/>
        </a:lt2>
        <a:accent1>
          <a:srgbClr val="E1E771"/>
        </a:accent1>
        <a:accent2>
          <a:srgbClr val="FFC89C"/>
        </a:accent2>
        <a:accent3>
          <a:srgbClr val="ADCAE2"/>
        </a:accent3>
        <a:accent4>
          <a:srgbClr val="DADADA"/>
        </a:accent4>
        <a:accent5>
          <a:srgbClr val="EEF1BB"/>
        </a:accent5>
        <a:accent6>
          <a:srgbClr val="E7B58D"/>
        </a:accent6>
        <a:hlink>
          <a:srgbClr val="BAE8FF"/>
        </a:hlink>
        <a:folHlink>
          <a:srgbClr val="F9D4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BAE8FF"/>
        </a:accent1>
        <a:accent2>
          <a:srgbClr val="7DD4FF"/>
        </a:accent2>
        <a:accent3>
          <a:srgbClr val="FFFFFF"/>
        </a:accent3>
        <a:accent4>
          <a:srgbClr val="000000"/>
        </a:accent4>
        <a:accent5>
          <a:srgbClr val="D9F2FF"/>
        </a:accent5>
        <a:accent6>
          <a:srgbClr val="71C0E7"/>
        </a:accent6>
        <a:hlink>
          <a:srgbClr val="9CDEFF"/>
        </a:hlink>
        <a:folHlink>
          <a:srgbClr val="D9F2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BBCCFF"/>
        </a:accent1>
        <a:accent2>
          <a:srgbClr val="53F583"/>
        </a:accent2>
        <a:accent3>
          <a:srgbClr val="FFFFFF"/>
        </a:accent3>
        <a:accent4>
          <a:srgbClr val="000000"/>
        </a:accent4>
        <a:accent5>
          <a:srgbClr val="DAE2FF"/>
        </a:accent5>
        <a:accent6>
          <a:srgbClr val="4ADE76"/>
        </a:accent6>
        <a:hlink>
          <a:srgbClr val="A6DDF9"/>
        </a:hlink>
        <a:folHlink>
          <a:srgbClr val="EFF37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BAE8FF"/>
        </a:accent1>
        <a:accent2>
          <a:srgbClr val="FFC1BB"/>
        </a:accent2>
        <a:accent3>
          <a:srgbClr val="FFFFFF"/>
        </a:accent3>
        <a:accent4>
          <a:srgbClr val="000000"/>
        </a:accent4>
        <a:accent5>
          <a:srgbClr val="D9F2FF"/>
        </a:accent5>
        <a:accent6>
          <a:srgbClr val="E7AFA9"/>
        </a:accent6>
        <a:hlink>
          <a:srgbClr val="FFDA97"/>
        </a:hlink>
        <a:folHlink>
          <a:srgbClr val="FFD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E1E771"/>
        </a:accent1>
        <a:accent2>
          <a:srgbClr val="FFC89C"/>
        </a:accent2>
        <a:accent3>
          <a:srgbClr val="FFFFFF"/>
        </a:accent3>
        <a:accent4>
          <a:srgbClr val="000000"/>
        </a:accent4>
        <a:accent5>
          <a:srgbClr val="EEF1BB"/>
        </a:accent5>
        <a:accent6>
          <a:srgbClr val="E7B58D"/>
        </a:accent6>
        <a:hlink>
          <a:srgbClr val="BAE8FF"/>
        </a:hlink>
        <a:folHlink>
          <a:srgbClr val="F9D4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1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iterature 3">
  <a:themeElements>
    <a:clrScheme name="Office Theme 6">
      <a:dk1>
        <a:srgbClr val="000000"/>
      </a:dk1>
      <a:lt1>
        <a:srgbClr val="FFFFFF"/>
      </a:lt1>
      <a:dk2>
        <a:srgbClr val="000000"/>
      </a:dk2>
      <a:lt2>
        <a:srgbClr val="828282"/>
      </a:lt2>
      <a:accent1>
        <a:srgbClr val="B29800"/>
      </a:accent1>
      <a:accent2>
        <a:srgbClr val="C97C3C"/>
      </a:accent2>
      <a:accent3>
        <a:srgbClr val="FFFFFF"/>
      </a:accent3>
      <a:accent4>
        <a:srgbClr val="000000"/>
      </a:accent4>
      <a:accent5>
        <a:srgbClr val="D5CAAA"/>
      </a:accent5>
      <a:accent6>
        <a:srgbClr val="B67035"/>
      </a:accent6>
      <a:hlink>
        <a:srgbClr val="A66C00"/>
      </a:hlink>
      <a:folHlink>
        <a:srgbClr val="BF4F43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2121"/>
        </a:accent1>
        <a:accent2>
          <a:srgbClr val="99001E"/>
        </a:accent2>
        <a:accent3>
          <a:srgbClr val="FFFFFF"/>
        </a:accent3>
        <a:accent4>
          <a:srgbClr val="000000"/>
        </a:accent4>
        <a:accent5>
          <a:srgbClr val="D0ABAB"/>
        </a:accent5>
        <a:accent6>
          <a:srgbClr val="8A001A"/>
        </a:accent6>
        <a:hlink>
          <a:srgbClr val="8C0000"/>
        </a:hlink>
        <a:folHlink>
          <a:srgbClr val="800F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14D1D"/>
        </a:accent1>
        <a:accent2>
          <a:srgbClr val="85416B"/>
        </a:accent2>
        <a:accent3>
          <a:srgbClr val="FFFFFF"/>
        </a:accent3>
        <a:accent4>
          <a:srgbClr val="000000"/>
        </a:accent4>
        <a:accent5>
          <a:srgbClr val="CDB2AB"/>
        </a:accent5>
        <a:accent6>
          <a:srgbClr val="783A60"/>
        </a:accent6>
        <a:hlink>
          <a:srgbClr val="862D2D"/>
        </a:hlink>
        <a:folHlink>
          <a:srgbClr val="7354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396C80"/>
        </a:accent1>
        <a:accent2>
          <a:srgbClr val="943E3E"/>
        </a:accent2>
        <a:accent3>
          <a:srgbClr val="FFFFFF"/>
        </a:accent3>
        <a:accent4>
          <a:srgbClr val="000000"/>
        </a:accent4>
        <a:accent5>
          <a:srgbClr val="AEBAC0"/>
        </a:accent5>
        <a:accent6>
          <a:srgbClr val="863737"/>
        </a:accent6>
        <a:hlink>
          <a:srgbClr val="3A3474"/>
        </a:hlink>
        <a:folHlink>
          <a:srgbClr val="48542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806F2B"/>
        </a:accent1>
        <a:accent2>
          <a:srgbClr val="3C7331"/>
        </a:accent2>
        <a:accent3>
          <a:srgbClr val="FFFFFF"/>
        </a:accent3>
        <a:accent4>
          <a:srgbClr val="000000"/>
        </a:accent4>
        <a:accent5>
          <a:srgbClr val="C0BBAC"/>
        </a:accent5>
        <a:accent6>
          <a:srgbClr val="35682B"/>
        </a:accent6>
        <a:hlink>
          <a:srgbClr val="862D2D"/>
        </a:hlink>
        <a:folHlink>
          <a:srgbClr val="4039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CC8500"/>
        </a:accent1>
        <a:accent2>
          <a:srgbClr val="C2940A"/>
        </a:accent2>
        <a:accent3>
          <a:srgbClr val="FFFFFF"/>
        </a:accent3>
        <a:accent4>
          <a:srgbClr val="000000"/>
        </a:accent4>
        <a:accent5>
          <a:srgbClr val="E2C2AA"/>
        </a:accent5>
        <a:accent6>
          <a:srgbClr val="B08608"/>
        </a:accent6>
        <a:hlink>
          <a:srgbClr val="A66C00"/>
        </a:hlink>
        <a:folHlink>
          <a:srgbClr val="99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B29800"/>
        </a:accent1>
        <a:accent2>
          <a:srgbClr val="C97C3C"/>
        </a:accent2>
        <a:accent3>
          <a:srgbClr val="FFFFFF"/>
        </a:accent3>
        <a:accent4>
          <a:srgbClr val="000000"/>
        </a:accent4>
        <a:accent5>
          <a:srgbClr val="D5CAAA"/>
        </a:accent5>
        <a:accent6>
          <a:srgbClr val="B67035"/>
        </a:accent6>
        <a:hlink>
          <a:srgbClr val="A66C00"/>
        </a:hlink>
        <a:folHlink>
          <a:srgbClr val="BF4F4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2B9FD9"/>
        </a:accent1>
        <a:accent2>
          <a:srgbClr val="CC8500"/>
        </a:accent2>
        <a:accent3>
          <a:srgbClr val="FFFFFF"/>
        </a:accent3>
        <a:accent4>
          <a:srgbClr val="000000"/>
        </a:accent4>
        <a:accent5>
          <a:srgbClr val="ACCDE9"/>
        </a:accent5>
        <a:accent6>
          <a:srgbClr val="B97800"/>
        </a:accent6>
        <a:hlink>
          <a:srgbClr val="8A73BF"/>
        </a:hlink>
        <a:folHlink>
          <a:srgbClr val="2E994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7AB236"/>
        </a:accent1>
        <a:accent2>
          <a:srgbClr val="CC527E"/>
        </a:accent2>
        <a:accent3>
          <a:srgbClr val="FFFFFF"/>
        </a:accent3>
        <a:accent4>
          <a:srgbClr val="000000"/>
        </a:accent4>
        <a:accent5>
          <a:srgbClr val="BED5AE"/>
        </a:accent5>
        <a:accent6>
          <a:srgbClr val="B94972"/>
        </a:accent6>
        <a:hlink>
          <a:srgbClr val="4D6BBF"/>
        </a:hlink>
        <a:folHlink>
          <a:srgbClr val="A66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9905"/>
        </a:accent1>
        <a:accent2>
          <a:srgbClr val="4D8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457E00"/>
        </a:accent6>
        <a:hlink>
          <a:srgbClr val="008004"/>
        </a:hlink>
        <a:folHlink>
          <a:srgbClr val="3F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678C"/>
        </a:accent1>
        <a:accent2>
          <a:srgbClr val="5E8000"/>
        </a:accent2>
        <a:accent3>
          <a:srgbClr val="FFFFFF"/>
        </a:accent3>
        <a:accent4>
          <a:srgbClr val="000000"/>
        </a:accent4>
        <a:accent5>
          <a:srgbClr val="AAB8C5"/>
        </a:accent5>
        <a:accent6>
          <a:srgbClr val="547300"/>
        </a:accent6>
        <a:hlink>
          <a:srgbClr val="006E04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65821"/>
        </a:accent1>
        <a:accent2>
          <a:srgbClr val="008004"/>
        </a:accent2>
        <a:accent3>
          <a:srgbClr val="FFFFFF"/>
        </a:accent3>
        <a:accent4>
          <a:srgbClr val="000000"/>
        </a:accent4>
        <a:accent5>
          <a:srgbClr val="D0B4AB"/>
        </a:accent5>
        <a:accent6>
          <a:srgbClr val="007303"/>
        </a:accent6>
        <a:hlink>
          <a:srgbClr val="8C2A60"/>
        </a:hlink>
        <a:folHlink>
          <a:srgbClr val="6733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403E"/>
        </a:accent1>
        <a:accent2>
          <a:srgbClr val="2D8064"/>
        </a:accent2>
        <a:accent3>
          <a:srgbClr val="FFFFFF"/>
        </a:accent3>
        <a:accent4>
          <a:srgbClr val="000000"/>
        </a:accent4>
        <a:accent5>
          <a:srgbClr val="D5AFAF"/>
        </a:accent5>
        <a:accent6>
          <a:srgbClr val="28735A"/>
        </a:accent6>
        <a:hlink>
          <a:srgbClr val="4D3F8C"/>
        </a:hlink>
        <a:folHlink>
          <a:srgbClr val="006E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0052C0"/>
        </a:accent1>
        <a:accent2>
          <a:srgbClr val="3239BF"/>
        </a:accent2>
        <a:accent3>
          <a:srgbClr val="FFFFFF"/>
        </a:accent3>
        <a:accent4>
          <a:srgbClr val="000000"/>
        </a:accent4>
        <a:accent5>
          <a:srgbClr val="AAB3DC"/>
        </a:accent5>
        <a:accent6>
          <a:srgbClr val="2C33AD"/>
        </a:accent6>
        <a:hlink>
          <a:srgbClr val="004299"/>
        </a:hlink>
        <a:folHlink>
          <a:srgbClr val="282D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759B2"/>
        </a:accent1>
        <a:accent2>
          <a:srgbClr val="00708C"/>
        </a:accent2>
        <a:accent3>
          <a:srgbClr val="FFFFFF"/>
        </a:accent3>
        <a:accent4>
          <a:srgbClr val="000000"/>
        </a:accent4>
        <a:accent5>
          <a:srgbClr val="B8B5D5"/>
        </a:accent5>
        <a:accent6>
          <a:srgbClr val="00657E"/>
        </a:accent6>
        <a:hlink>
          <a:srgbClr val="0048A6"/>
        </a:hlink>
        <a:folHlink>
          <a:srgbClr val="742E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8500"/>
        </a:accent1>
        <a:accent2>
          <a:srgbClr val="2462B2"/>
        </a:accent2>
        <a:accent3>
          <a:srgbClr val="FFFFFF"/>
        </a:accent3>
        <a:accent4>
          <a:srgbClr val="000000"/>
        </a:accent4>
        <a:accent5>
          <a:srgbClr val="D0C2AA"/>
        </a:accent5>
        <a:accent6>
          <a:srgbClr val="2058A1"/>
        </a:accent6>
        <a:hlink>
          <a:srgbClr val="546E00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28000"/>
        </a:accent1>
        <a:accent2>
          <a:srgbClr val="8C5200"/>
        </a:accent2>
        <a:accent3>
          <a:srgbClr val="FFFFFF"/>
        </a:accent3>
        <a:accent4>
          <a:srgbClr val="000000"/>
        </a:accent4>
        <a:accent5>
          <a:srgbClr val="B7C0AA"/>
        </a:accent5>
        <a:accent6>
          <a:srgbClr val="7E4900"/>
        </a:accent6>
        <a:hlink>
          <a:srgbClr val="911D65"/>
        </a:hlink>
        <a:folHlink>
          <a:srgbClr val="00459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Hounds Tooth 2">
  <a:themeElements>
    <a:clrScheme name="Office Theme 2">
      <a:dk1>
        <a:srgbClr val="000000"/>
      </a:dk1>
      <a:lt1>
        <a:srgbClr val="99FF66"/>
      </a:lt1>
      <a:dk2>
        <a:srgbClr val="000000"/>
      </a:dk2>
      <a:lt2>
        <a:srgbClr val="CCCCCC"/>
      </a:lt2>
      <a:accent1>
        <a:srgbClr val="5C6600"/>
      </a:accent1>
      <a:accent2>
        <a:srgbClr val="146645"/>
      </a:accent2>
      <a:accent3>
        <a:srgbClr val="CAFFB8"/>
      </a:accent3>
      <a:accent4>
        <a:srgbClr val="000000"/>
      </a:accent4>
      <a:accent5>
        <a:srgbClr val="B5B8AA"/>
      </a:accent5>
      <a:accent6>
        <a:srgbClr val="115C3E"/>
      </a:accent6>
      <a:hlink>
        <a:srgbClr val="144466"/>
      </a:hlink>
      <a:folHlink>
        <a:srgbClr val="306614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99FF66"/>
        </a:lt1>
        <a:dk2>
          <a:srgbClr val="000000"/>
        </a:dk2>
        <a:lt2>
          <a:srgbClr val="CCCCCC"/>
        </a:lt2>
        <a:accent1>
          <a:srgbClr val="41C000"/>
        </a:accent1>
        <a:accent2>
          <a:srgbClr val="2C8300"/>
        </a:accent2>
        <a:accent3>
          <a:srgbClr val="CAFFB8"/>
        </a:accent3>
        <a:accent4>
          <a:srgbClr val="000000"/>
        </a:accent4>
        <a:accent5>
          <a:srgbClr val="B0DCAA"/>
        </a:accent5>
        <a:accent6>
          <a:srgbClr val="277600"/>
        </a:accent6>
        <a:hlink>
          <a:srgbClr val="205C00"/>
        </a:hlink>
        <a:folHlink>
          <a:srgbClr val="4264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99FF66"/>
        </a:lt1>
        <a:dk2>
          <a:srgbClr val="000000"/>
        </a:dk2>
        <a:lt2>
          <a:srgbClr val="CCCCCC"/>
        </a:lt2>
        <a:accent1>
          <a:srgbClr val="5C6600"/>
        </a:accent1>
        <a:accent2>
          <a:srgbClr val="146645"/>
        </a:accent2>
        <a:accent3>
          <a:srgbClr val="CAFFB8"/>
        </a:accent3>
        <a:accent4>
          <a:srgbClr val="000000"/>
        </a:accent4>
        <a:accent5>
          <a:srgbClr val="B5B8AA"/>
        </a:accent5>
        <a:accent6>
          <a:srgbClr val="115C3E"/>
        </a:accent6>
        <a:hlink>
          <a:srgbClr val="144466"/>
        </a:hlink>
        <a:folHlink>
          <a:srgbClr val="3066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99FF66"/>
        </a:lt1>
        <a:dk2>
          <a:srgbClr val="000000"/>
        </a:dk2>
        <a:lt2>
          <a:srgbClr val="CCCCCC"/>
        </a:lt2>
        <a:accent1>
          <a:srgbClr val="662E60"/>
        </a:accent1>
        <a:accent2>
          <a:srgbClr val="265110"/>
        </a:accent2>
        <a:accent3>
          <a:srgbClr val="CAFFB8"/>
        </a:accent3>
        <a:accent4>
          <a:srgbClr val="000000"/>
        </a:accent4>
        <a:accent5>
          <a:srgbClr val="B8ADB6"/>
        </a:accent5>
        <a:accent6>
          <a:srgbClr val="21490D"/>
        </a:accent6>
        <a:hlink>
          <a:srgbClr val="144366"/>
        </a:hlink>
        <a:folHlink>
          <a:srgbClr val="663A2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99FF66"/>
        </a:lt1>
        <a:dk2>
          <a:srgbClr val="000000"/>
        </a:dk2>
        <a:lt2>
          <a:srgbClr val="CCCCCC"/>
        </a:lt2>
        <a:accent1>
          <a:srgbClr val="265110"/>
        </a:accent1>
        <a:accent2>
          <a:srgbClr val="66333A"/>
        </a:accent2>
        <a:accent3>
          <a:srgbClr val="CAFFB8"/>
        </a:accent3>
        <a:accent4>
          <a:srgbClr val="000000"/>
        </a:accent4>
        <a:accent5>
          <a:srgbClr val="ACB3AA"/>
        </a:accent5>
        <a:accent6>
          <a:srgbClr val="5C2D34"/>
        </a:accent6>
        <a:hlink>
          <a:srgbClr val="333866"/>
        </a:hlink>
        <a:folHlink>
          <a:srgbClr val="614D1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41C000"/>
        </a:accent1>
        <a:accent2>
          <a:srgbClr val="2C8300"/>
        </a:accent2>
        <a:accent3>
          <a:srgbClr val="FFFFFF"/>
        </a:accent3>
        <a:accent4>
          <a:srgbClr val="000000"/>
        </a:accent4>
        <a:accent5>
          <a:srgbClr val="B0DCAA"/>
        </a:accent5>
        <a:accent6>
          <a:srgbClr val="277600"/>
        </a:accent6>
        <a:hlink>
          <a:srgbClr val="205C00"/>
        </a:hlink>
        <a:folHlink>
          <a:srgbClr val="42643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5C6600"/>
        </a:accent1>
        <a:accent2>
          <a:srgbClr val="146645"/>
        </a:accent2>
        <a:accent3>
          <a:srgbClr val="FFFFFF"/>
        </a:accent3>
        <a:accent4>
          <a:srgbClr val="000000"/>
        </a:accent4>
        <a:accent5>
          <a:srgbClr val="B5B8AA"/>
        </a:accent5>
        <a:accent6>
          <a:srgbClr val="115C3E"/>
        </a:accent6>
        <a:hlink>
          <a:srgbClr val="144466"/>
        </a:hlink>
        <a:folHlink>
          <a:srgbClr val="30661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662E60"/>
        </a:accent1>
        <a:accent2>
          <a:srgbClr val="265110"/>
        </a:accent2>
        <a:accent3>
          <a:srgbClr val="FFFFFF"/>
        </a:accent3>
        <a:accent4>
          <a:srgbClr val="000000"/>
        </a:accent4>
        <a:accent5>
          <a:srgbClr val="B8ADB6"/>
        </a:accent5>
        <a:accent6>
          <a:srgbClr val="21490D"/>
        </a:accent6>
        <a:hlink>
          <a:srgbClr val="144366"/>
        </a:hlink>
        <a:folHlink>
          <a:srgbClr val="663A2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65110"/>
        </a:accent1>
        <a:accent2>
          <a:srgbClr val="66333A"/>
        </a:accent2>
        <a:accent3>
          <a:srgbClr val="FFFFFF"/>
        </a:accent3>
        <a:accent4>
          <a:srgbClr val="000000"/>
        </a:accent4>
        <a:accent5>
          <a:srgbClr val="ACB3AA"/>
        </a:accent5>
        <a:accent6>
          <a:srgbClr val="5C2D34"/>
        </a:accent6>
        <a:hlink>
          <a:srgbClr val="333866"/>
        </a:hlink>
        <a:folHlink>
          <a:srgbClr val="614D1D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Autumn 8">
  <a:themeElements>
    <a:clrScheme name="Office Theme 2">
      <a:dk1>
        <a:srgbClr val="000000"/>
      </a:dk1>
      <a:lt1>
        <a:srgbClr val="FFCC99"/>
      </a:lt1>
      <a:dk2>
        <a:srgbClr val="000000"/>
      </a:dk2>
      <a:lt2>
        <a:srgbClr val="CCCCCC"/>
      </a:lt2>
      <a:accent1>
        <a:srgbClr val="8C3823"/>
      </a:accent1>
      <a:accent2>
        <a:srgbClr val="6E4D00"/>
      </a:accent2>
      <a:accent3>
        <a:srgbClr val="FFE2CA"/>
      </a:accent3>
      <a:accent4>
        <a:srgbClr val="000000"/>
      </a:accent4>
      <a:accent5>
        <a:srgbClr val="C5AEAC"/>
      </a:accent5>
      <a:accent6>
        <a:srgbClr val="634500"/>
      </a:accent6>
      <a:hlink>
        <a:srgbClr val="803100"/>
      </a:hlink>
      <a:folHlink>
        <a:srgbClr val="80003E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E2CA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E2CA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CC99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E2CA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541C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C5B3AB"/>
        </a:accent5>
        <a:accent6>
          <a:srgbClr val="733900"/>
        </a:accent6>
        <a:hlink>
          <a:srgbClr val="733511"/>
        </a:hlink>
        <a:folHlink>
          <a:srgbClr val="6B2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C3823"/>
        </a:accent1>
        <a:accent2>
          <a:srgbClr val="6E4D00"/>
        </a:accent2>
        <a:accent3>
          <a:srgbClr val="FFFFFF"/>
        </a:accent3>
        <a:accent4>
          <a:srgbClr val="000000"/>
        </a:accent4>
        <a:accent5>
          <a:srgbClr val="C5AEAC"/>
        </a:accent5>
        <a:accent6>
          <a:srgbClr val="634500"/>
        </a:accent6>
        <a:hlink>
          <a:srgbClr val="803100"/>
        </a:hlink>
        <a:folHlink>
          <a:srgbClr val="80003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146644"/>
        </a:accent1>
        <a:accent2>
          <a:srgbClr val="804000"/>
        </a:accent2>
        <a:accent3>
          <a:srgbClr val="FFFFFF"/>
        </a:accent3>
        <a:accent4>
          <a:srgbClr val="000000"/>
        </a:accent4>
        <a:accent5>
          <a:srgbClr val="AAB8B0"/>
        </a:accent5>
        <a:accent6>
          <a:srgbClr val="733900"/>
        </a:accent6>
        <a:hlink>
          <a:srgbClr val="2F4C1F"/>
        </a:hlink>
        <a:folHlink>
          <a:srgbClr val="31355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2C516E"/>
        </a:accent1>
        <a:accent2>
          <a:srgbClr val="5F661F"/>
        </a:accent2>
        <a:accent3>
          <a:srgbClr val="FFFFFF"/>
        </a:accent3>
        <a:accent4>
          <a:srgbClr val="000000"/>
        </a:accent4>
        <a:accent5>
          <a:srgbClr val="ACB3BA"/>
        </a:accent5>
        <a:accent6>
          <a:srgbClr val="555C1B"/>
        </a:accent6>
        <a:hlink>
          <a:srgbClr val="593156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Wave 1">
  <a:themeElements>
    <a:clrScheme name="Office Theme 2">
      <a:dk1>
        <a:srgbClr val="333333"/>
      </a:dk1>
      <a:lt1>
        <a:srgbClr val="FFFFFF"/>
      </a:lt1>
      <a:dk2>
        <a:srgbClr val="0000CC"/>
      </a:dk2>
      <a:lt2>
        <a:srgbClr val="FFFFFF"/>
      </a:lt2>
      <a:accent1>
        <a:srgbClr val="79B8F2"/>
      </a:accent1>
      <a:accent2>
        <a:srgbClr val="CFAAF2"/>
      </a:accent2>
      <a:accent3>
        <a:srgbClr val="AAAAE2"/>
      </a:accent3>
      <a:accent4>
        <a:srgbClr val="DADADA"/>
      </a:accent4>
      <a:accent5>
        <a:srgbClr val="BED8F7"/>
      </a:accent5>
      <a:accent6>
        <a:srgbClr val="BB9ADB"/>
      </a:accent6>
      <a:hlink>
        <a:srgbClr val="BFBFFF"/>
      </a:hlink>
      <a:folHlink>
        <a:srgbClr val="DEC8D8"/>
      </a:folHlink>
    </a:clrScheme>
    <a:fontScheme name="Office Them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333333"/>
        </a:dk1>
        <a:lt1>
          <a:srgbClr val="FFFFFF"/>
        </a:lt1>
        <a:dk2>
          <a:srgbClr val="0000CC"/>
        </a:dk2>
        <a:lt2>
          <a:srgbClr val="FFFFFF"/>
        </a:lt2>
        <a:accent1>
          <a:srgbClr val="8787FF"/>
        </a:accent1>
        <a:accent2>
          <a:srgbClr val="A1A1FF"/>
        </a:accent2>
        <a:accent3>
          <a:srgbClr val="AAAAE2"/>
        </a:accent3>
        <a:accent4>
          <a:srgbClr val="DADADA"/>
        </a:accent4>
        <a:accent5>
          <a:srgbClr val="C3C3FF"/>
        </a:accent5>
        <a:accent6>
          <a:srgbClr val="9191E7"/>
        </a:accent6>
        <a:hlink>
          <a:srgbClr val="BABAFF"/>
        </a:hlink>
        <a:folHlink>
          <a:srgbClr val="C9C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2">
        <a:dk1>
          <a:srgbClr val="333333"/>
        </a:dk1>
        <a:lt1>
          <a:srgbClr val="FFFFFF"/>
        </a:lt1>
        <a:dk2>
          <a:srgbClr val="0000CC"/>
        </a:dk2>
        <a:lt2>
          <a:srgbClr val="FFFFFF"/>
        </a:lt2>
        <a:accent1>
          <a:srgbClr val="79B8F2"/>
        </a:accent1>
        <a:accent2>
          <a:srgbClr val="CFAAF2"/>
        </a:accent2>
        <a:accent3>
          <a:srgbClr val="AAAAE2"/>
        </a:accent3>
        <a:accent4>
          <a:srgbClr val="DADADA"/>
        </a:accent4>
        <a:accent5>
          <a:srgbClr val="BED8F7"/>
        </a:accent5>
        <a:accent6>
          <a:srgbClr val="BB9ADB"/>
        </a:accent6>
        <a:hlink>
          <a:srgbClr val="BFBFFF"/>
        </a:hlink>
        <a:folHlink>
          <a:srgbClr val="DEC8D8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333333"/>
        </a:dk1>
        <a:lt1>
          <a:srgbClr val="FFFFFF"/>
        </a:lt1>
        <a:dk2>
          <a:srgbClr val="0000CC"/>
        </a:dk2>
        <a:lt2>
          <a:srgbClr val="FFFFFF"/>
        </a:lt2>
        <a:accent1>
          <a:srgbClr val="D6D18B"/>
        </a:accent1>
        <a:accent2>
          <a:srgbClr val="B2B2FF"/>
        </a:accent2>
        <a:accent3>
          <a:srgbClr val="AAAAE2"/>
        </a:accent3>
        <a:accent4>
          <a:srgbClr val="DADADA"/>
        </a:accent4>
        <a:accent5>
          <a:srgbClr val="E8E5C4"/>
        </a:accent5>
        <a:accent6>
          <a:srgbClr val="A1A1E7"/>
        </a:accent6>
        <a:hlink>
          <a:srgbClr val="B8CC8F"/>
        </a:hlink>
        <a:folHlink>
          <a:srgbClr val="E6CAA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4">
        <a:dk1>
          <a:srgbClr val="333333"/>
        </a:dk1>
        <a:lt1>
          <a:srgbClr val="FFFFFF"/>
        </a:lt1>
        <a:dk2>
          <a:srgbClr val="0000CC"/>
        </a:dk2>
        <a:lt2>
          <a:srgbClr val="FFFFFF"/>
        </a:lt2>
        <a:accent1>
          <a:srgbClr val="D9C282"/>
        </a:accent1>
        <a:accent2>
          <a:srgbClr val="93CC85"/>
        </a:accent2>
        <a:accent3>
          <a:srgbClr val="AAAAE2"/>
        </a:accent3>
        <a:accent4>
          <a:srgbClr val="DADADA"/>
        </a:accent4>
        <a:accent5>
          <a:srgbClr val="E9DDC1"/>
        </a:accent5>
        <a:accent6>
          <a:srgbClr val="85B978"/>
        </a:accent6>
        <a:hlink>
          <a:srgbClr val="DEC8CA"/>
        </a:hlink>
        <a:folHlink>
          <a:srgbClr val="BABA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8787FF"/>
        </a:accent1>
        <a:accent2>
          <a:srgbClr val="A1A1FF"/>
        </a:accent2>
        <a:accent3>
          <a:srgbClr val="FFFFFF"/>
        </a:accent3>
        <a:accent4>
          <a:srgbClr val="000000"/>
        </a:accent4>
        <a:accent5>
          <a:srgbClr val="C3C3FF"/>
        </a:accent5>
        <a:accent6>
          <a:srgbClr val="9191E7"/>
        </a:accent6>
        <a:hlink>
          <a:srgbClr val="BABAFF"/>
        </a:hlink>
        <a:folHlink>
          <a:srgbClr val="C9C9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79B8F2"/>
        </a:accent1>
        <a:accent2>
          <a:srgbClr val="CFAAF2"/>
        </a:accent2>
        <a:accent3>
          <a:srgbClr val="FFFFFF"/>
        </a:accent3>
        <a:accent4>
          <a:srgbClr val="000000"/>
        </a:accent4>
        <a:accent5>
          <a:srgbClr val="BED8F7"/>
        </a:accent5>
        <a:accent6>
          <a:srgbClr val="BB9ADB"/>
        </a:accent6>
        <a:hlink>
          <a:srgbClr val="BFBFFF"/>
        </a:hlink>
        <a:folHlink>
          <a:srgbClr val="DEC8D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D6D18B"/>
        </a:accent1>
        <a:accent2>
          <a:srgbClr val="B2B2FF"/>
        </a:accent2>
        <a:accent3>
          <a:srgbClr val="FFFFFF"/>
        </a:accent3>
        <a:accent4>
          <a:srgbClr val="000000"/>
        </a:accent4>
        <a:accent5>
          <a:srgbClr val="E8E5C4"/>
        </a:accent5>
        <a:accent6>
          <a:srgbClr val="A1A1E7"/>
        </a:accent6>
        <a:hlink>
          <a:srgbClr val="B8CC8F"/>
        </a:hlink>
        <a:folHlink>
          <a:srgbClr val="E6CAA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CCCCCC"/>
        </a:lt2>
        <a:accent1>
          <a:srgbClr val="D9C282"/>
        </a:accent1>
        <a:accent2>
          <a:srgbClr val="93CC85"/>
        </a:accent2>
        <a:accent3>
          <a:srgbClr val="FFFFFF"/>
        </a:accent3>
        <a:accent4>
          <a:srgbClr val="000000"/>
        </a:accent4>
        <a:accent5>
          <a:srgbClr val="E9DDC1"/>
        </a:accent5>
        <a:accent6>
          <a:srgbClr val="85B978"/>
        </a:accent6>
        <a:hlink>
          <a:srgbClr val="DEC8CA"/>
        </a:hlink>
        <a:folHlink>
          <a:srgbClr val="BABA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Purple Curtain">
  <a:themeElements>
    <a:clrScheme name="Office Theme 2">
      <a:dk1>
        <a:srgbClr val="000000"/>
      </a:dk1>
      <a:lt1>
        <a:srgbClr val="CC99FF"/>
      </a:lt1>
      <a:dk2>
        <a:srgbClr val="000000"/>
      </a:dk2>
      <a:lt2>
        <a:srgbClr val="B2B2B2"/>
      </a:lt2>
      <a:accent1>
        <a:srgbClr val="2E3199"/>
      </a:accent1>
      <a:accent2>
        <a:srgbClr val="8C2A79"/>
      </a:accent2>
      <a:accent3>
        <a:srgbClr val="E2CAFF"/>
      </a:accent3>
      <a:accent4>
        <a:srgbClr val="000000"/>
      </a:accent4>
      <a:accent5>
        <a:srgbClr val="ADADCA"/>
      </a:accent5>
      <a:accent6>
        <a:srgbClr val="7E256D"/>
      </a:accent6>
      <a:hlink>
        <a:srgbClr val="5B2A8C"/>
      </a:hlink>
      <a:folHlink>
        <a:srgbClr val="8C313A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CC99FF"/>
        </a:lt1>
        <a:dk2>
          <a:srgbClr val="000000"/>
        </a:dk2>
        <a:lt2>
          <a:srgbClr val="B2B2B2"/>
        </a:lt2>
        <a:accent1>
          <a:srgbClr val="632E99"/>
        </a:accent1>
        <a:accent2>
          <a:srgbClr val="7D2C94"/>
        </a:accent2>
        <a:accent3>
          <a:srgbClr val="E2CAFF"/>
        </a:accent3>
        <a:accent4>
          <a:srgbClr val="000000"/>
        </a:accent4>
        <a:accent5>
          <a:srgbClr val="B7ADCA"/>
        </a:accent5>
        <a:accent6>
          <a:srgbClr val="712786"/>
        </a:accent6>
        <a:hlink>
          <a:srgbClr val="5B2A8C"/>
        </a:hlink>
        <a:folHlink>
          <a:srgbClr val="6C2A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CC99FF"/>
        </a:lt1>
        <a:dk2>
          <a:srgbClr val="000000"/>
        </a:dk2>
        <a:lt2>
          <a:srgbClr val="B2B2B2"/>
        </a:lt2>
        <a:accent1>
          <a:srgbClr val="2E3199"/>
        </a:accent1>
        <a:accent2>
          <a:srgbClr val="8C2A79"/>
        </a:accent2>
        <a:accent3>
          <a:srgbClr val="E2CAFF"/>
        </a:accent3>
        <a:accent4>
          <a:srgbClr val="000000"/>
        </a:accent4>
        <a:accent5>
          <a:srgbClr val="ADADCA"/>
        </a:accent5>
        <a:accent6>
          <a:srgbClr val="7E256D"/>
        </a:accent6>
        <a:hlink>
          <a:srgbClr val="5B2A8C"/>
        </a:hlink>
        <a:folHlink>
          <a:srgbClr val="8C31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CC99FF"/>
        </a:lt1>
        <a:dk2>
          <a:srgbClr val="000000"/>
        </a:dk2>
        <a:lt2>
          <a:srgbClr val="B2B2B2"/>
        </a:lt2>
        <a:accent1>
          <a:srgbClr val="637317"/>
        </a:accent1>
        <a:accent2>
          <a:srgbClr val="632E99"/>
        </a:accent2>
        <a:accent3>
          <a:srgbClr val="E2CAFF"/>
        </a:accent3>
        <a:accent4>
          <a:srgbClr val="000000"/>
        </a:accent4>
        <a:accent5>
          <a:srgbClr val="B7BCAB"/>
        </a:accent5>
        <a:accent6>
          <a:srgbClr val="59298A"/>
        </a:accent6>
        <a:hlink>
          <a:srgbClr val="664B00"/>
        </a:hlink>
        <a:folHlink>
          <a:srgbClr val="3161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CC99FF"/>
        </a:lt1>
        <a:dk2>
          <a:srgbClr val="000000"/>
        </a:dk2>
        <a:lt2>
          <a:srgbClr val="B2B2B2"/>
        </a:lt2>
        <a:accent1>
          <a:srgbClr val="8C3A1C"/>
        </a:accent1>
        <a:accent2>
          <a:srgbClr val="6E6600"/>
        </a:accent2>
        <a:accent3>
          <a:srgbClr val="E2CAFF"/>
        </a:accent3>
        <a:accent4>
          <a:srgbClr val="000000"/>
        </a:accent4>
        <a:accent5>
          <a:srgbClr val="C5AEAB"/>
        </a:accent5>
        <a:accent6>
          <a:srgbClr val="635C00"/>
        </a:accent6>
        <a:hlink>
          <a:srgbClr val="006652"/>
        </a:hlink>
        <a:folHlink>
          <a:srgbClr val="5B2A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32E99"/>
        </a:accent1>
        <a:accent2>
          <a:srgbClr val="7D2C94"/>
        </a:accent2>
        <a:accent3>
          <a:srgbClr val="FFFFFF"/>
        </a:accent3>
        <a:accent4>
          <a:srgbClr val="000000"/>
        </a:accent4>
        <a:accent5>
          <a:srgbClr val="B7ADCA"/>
        </a:accent5>
        <a:accent6>
          <a:srgbClr val="712786"/>
        </a:accent6>
        <a:hlink>
          <a:srgbClr val="5B2A8C"/>
        </a:hlink>
        <a:folHlink>
          <a:srgbClr val="6C2A8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2E3199"/>
        </a:accent1>
        <a:accent2>
          <a:srgbClr val="8C2A79"/>
        </a:accent2>
        <a:accent3>
          <a:srgbClr val="FFFFFF"/>
        </a:accent3>
        <a:accent4>
          <a:srgbClr val="000000"/>
        </a:accent4>
        <a:accent5>
          <a:srgbClr val="ADADCA"/>
        </a:accent5>
        <a:accent6>
          <a:srgbClr val="7E256D"/>
        </a:accent6>
        <a:hlink>
          <a:srgbClr val="5B2A8C"/>
        </a:hlink>
        <a:folHlink>
          <a:srgbClr val="8C313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637317"/>
        </a:accent1>
        <a:accent2>
          <a:srgbClr val="632E99"/>
        </a:accent2>
        <a:accent3>
          <a:srgbClr val="FFFFFF"/>
        </a:accent3>
        <a:accent4>
          <a:srgbClr val="000000"/>
        </a:accent4>
        <a:accent5>
          <a:srgbClr val="B7BCAB"/>
        </a:accent5>
        <a:accent6>
          <a:srgbClr val="59298A"/>
        </a:accent6>
        <a:hlink>
          <a:srgbClr val="664B00"/>
        </a:hlink>
        <a:folHlink>
          <a:srgbClr val="31612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C3A1C"/>
        </a:accent1>
        <a:accent2>
          <a:srgbClr val="6E6600"/>
        </a:accent2>
        <a:accent3>
          <a:srgbClr val="FFFFFF"/>
        </a:accent3>
        <a:accent4>
          <a:srgbClr val="000000"/>
        </a:accent4>
        <a:accent5>
          <a:srgbClr val="C5AEAB"/>
        </a:accent5>
        <a:accent6>
          <a:srgbClr val="635C00"/>
        </a:accent6>
        <a:hlink>
          <a:srgbClr val="006652"/>
        </a:hlink>
        <a:folHlink>
          <a:srgbClr val="5B2A8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4_Blue Lilac Circles">
  <a:themeElements>
    <a:clrScheme name="Default Design 2">
      <a:dk1>
        <a:srgbClr val="000000"/>
      </a:dk1>
      <a:lt1>
        <a:srgbClr val="CCCCFF"/>
      </a:lt1>
      <a:dk2>
        <a:srgbClr val="000000"/>
      </a:dk2>
      <a:lt2>
        <a:srgbClr val="B2B2B2"/>
      </a:lt2>
      <a:accent1>
        <a:srgbClr val="764599"/>
      </a:accent1>
      <a:accent2>
        <a:srgbClr val="004799"/>
      </a:accent2>
      <a:accent3>
        <a:srgbClr val="E2E2FF"/>
      </a:accent3>
      <a:accent4>
        <a:srgbClr val="000000"/>
      </a:accent4>
      <a:accent5>
        <a:srgbClr val="BDB0CA"/>
      </a:accent5>
      <a:accent6>
        <a:srgbClr val="003F8A"/>
      </a:accent6>
      <a:hlink>
        <a:srgbClr val="000099"/>
      </a:hlink>
      <a:folHlink>
        <a:srgbClr val="731757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E2E2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E2E2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E2E2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E2E2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FFFF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FFFF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FFFF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FFFF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8.xml><?xml version="1.0" encoding="utf-8"?>
<a:theme xmlns:a="http://schemas.openxmlformats.org/drawingml/2006/main" name="1_Literature 3">
  <a:themeElements>
    <a:clrScheme name="Office Theme 6">
      <a:dk1>
        <a:srgbClr val="000000"/>
      </a:dk1>
      <a:lt1>
        <a:srgbClr val="FFFFFF"/>
      </a:lt1>
      <a:dk2>
        <a:srgbClr val="000000"/>
      </a:dk2>
      <a:lt2>
        <a:srgbClr val="828282"/>
      </a:lt2>
      <a:accent1>
        <a:srgbClr val="B29800"/>
      </a:accent1>
      <a:accent2>
        <a:srgbClr val="C97C3C"/>
      </a:accent2>
      <a:accent3>
        <a:srgbClr val="FFFFFF"/>
      </a:accent3>
      <a:accent4>
        <a:srgbClr val="000000"/>
      </a:accent4>
      <a:accent5>
        <a:srgbClr val="D5CAAA"/>
      </a:accent5>
      <a:accent6>
        <a:srgbClr val="B67035"/>
      </a:accent6>
      <a:hlink>
        <a:srgbClr val="A66C00"/>
      </a:hlink>
      <a:folHlink>
        <a:srgbClr val="BF4F43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2121"/>
        </a:accent1>
        <a:accent2>
          <a:srgbClr val="99001E"/>
        </a:accent2>
        <a:accent3>
          <a:srgbClr val="FFFFFF"/>
        </a:accent3>
        <a:accent4>
          <a:srgbClr val="000000"/>
        </a:accent4>
        <a:accent5>
          <a:srgbClr val="D0ABAB"/>
        </a:accent5>
        <a:accent6>
          <a:srgbClr val="8A001A"/>
        </a:accent6>
        <a:hlink>
          <a:srgbClr val="8C0000"/>
        </a:hlink>
        <a:folHlink>
          <a:srgbClr val="800F2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14D1D"/>
        </a:accent1>
        <a:accent2>
          <a:srgbClr val="85416B"/>
        </a:accent2>
        <a:accent3>
          <a:srgbClr val="FFFFFF"/>
        </a:accent3>
        <a:accent4>
          <a:srgbClr val="000000"/>
        </a:accent4>
        <a:accent5>
          <a:srgbClr val="CDB2AB"/>
        </a:accent5>
        <a:accent6>
          <a:srgbClr val="783A60"/>
        </a:accent6>
        <a:hlink>
          <a:srgbClr val="862D2D"/>
        </a:hlink>
        <a:folHlink>
          <a:srgbClr val="73542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396C80"/>
        </a:accent1>
        <a:accent2>
          <a:srgbClr val="943E3E"/>
        </a:accent2>
        <a:accent3>
          <a:srgbClr val="FFFFFF"/>
        </a:accent3>
        <a:accent4>
          <a:srgbClr val="000000"/>
        </a:accent4>
        <a:accent5>
          <a:srgbClr val="AEBAC0"/>
        </a:accent5>
        <a:accent6>
          <a:srgbClr val="863737"/>
        </a:accent6>
        <a:hlink>
          <a:srgbClr val="3A3474"/>
        </a:hlink>
        <a:folHlink>
          <a:srgbClr val="48542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806F2B"/>
        </a:accent1>
        <a:accent2>
          <a:srgbClr val="3C7331"/>
        </a:accent2>
        <a:accent3>
          <a:srgbClr val="FFFFFF"/>
        </a:accent3>
        <a:accent4>
          <a:srgbClr val="000000"/>
        </a:accent4>
        <a:accent5>
          <a:srgbClr val="C0BBAC"/>
        </a:accent5>
        <a:accent6>
          <a:srgbClr val="35682B"/>
        </a:accent6>
        <a:hlink>
          <a:srgbClr val="862D2D"/>
        </a:hlink>
        <a:folHlink>
          <a:srgbClr val="4039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CC8500"/>
        </a:accent1>
        <a:accent2>
          <a:srgbClr val="C2940A"/>
        </a:accent2>
        <a:accent3>
          <a:srgbClr val="FFFFFF"/>
        </a:accent3>
        <a:accent4>
          <a:srgbClr val="000000"/>
        </a:accent4>
        <a:accent5>
          <a:srgbClr val="E2C2AA"/>
        </a:accent5>
        <a:accent6>
          <a:srgbClr val="B08608"/>
        </a:accent6>
        <a:hlink>
          <a:srgbClr val="A66C00"/>
        </a:hlink>
        <a:folHlink>
          <a:srgbClr val="99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B29800"/>
        </a:accent1>
        <a:accent2>
          <a:srgbClr val="C97C3C"/>
        </a:accent2>
        <a:accent3>
          <a:srgbClr val="FFFFFF"/>
        </a:accent3>
        <a:accent4>
          <a:srgbClr val="000000"/>
        </a:accent4>
        <a:accent5>
          <a:srgbClr val="D5CAAA"/>
        </a:accent5>
        <a:accent6>
          <a:srgbClr val="B67035"/>
        </a:accent6>
        <a:hlink>
          <a:srgbClr val="A66C00"/>
        </a:hlink>
        <a:folHlink>
          <a:srgbClr val="BF4F43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2B9FD9"/>
        </a:accent1>
        <a:accent2>
          <a:srgbClr val="CC8500"/>
        </a:accent2>
        <a:accent3>
          <a:srgbClr val="FFFFFF"/>
        </a:accent3>
        <a:accent4>
          <a:srgbClr val="000000"/>
        </a:accent4>
        <a:accent5>
          <a:srgbClr val="ACCDE9"/>
        </a:accent5>
        <a:accent6>
          <a:srgbClr val="B97800"/>
        </a:accent6>
        <a:hlink>
          <a:srgbClr val="8A73BF"/>
        </a:hlink>
        <a:folHlink>
          <a:srgbClr val="2E994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7AB236"/>
        </a:accent1>
        <a:accent2>
          <a:srgbClr val="CC527E"/>
        </a:accent2>
        <a:accent3>
          <a:srgbClr val="FFFFFF"/>
        </a:accent3>
        <a:accent4>
          <a:srgbClr val="000000"/>
        </a:accent4>
        <a:accent5>
          <a:srgbClr val="BED5AE"/>
        </a:accent5>
        <a:accent6>
          <a:srgbClr val="B94972"/>
        </a:accent6>
        <a:hlink>
          <a:srgbClr val="4D6BBF"/>
        </a:hlink>
        <a:folHlink>
          <a:srgbClr val="A66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9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9905"/>
        </a:accent1>
        <a:accent2>
          <a:srgbClr val="4D8C00"/>
        </a:accent2>
        <a:accent3>
          <a:srgbClr val="FFFFFF"/>
        </a:accent3>
        <a:accent4>
          <a:srgbClr val="000000"/>
        </a:accent4>
        <a:accent5>
          <a:srgbClr val="AACAAA"/>
        </a:accent5>
        <a:accent6>
          <a:srgbClr val="457E00"/>
        </a:accent6>
        <a:hlink>
          <a:srgbClr val="008004"/>
        </a:hlink>
        <a:folHlink>
          <a:srgbClr val="3F73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0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678C"/>
        </a:accent1>
        <a:accent2>
          <a:srgbClr val="5E8000"/>
        </a:accent2>
        <a:accent3>
          <a:srgbClr val="FFFFFF"/>
        </a:accent3>
        <a:accent4>
          <a:srgbClr val="000000"/>
        </a:accent4>
        <a:accent5>
          <a:srgbClr val="AAB8C5"/>
        </a:accent5>
        <a:accent6>
          <a:srgbClr val="547300"/>
        </a:accent6>
        <a:hlink>
          <a:srgbClr val="006E04"/>
        </a:hlink>
        <a:folHlink>
          <a:srgbClr val="66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1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A65821"/>
        </a:accent1>
        <a:accent2>
          <a:srgbClr val="008004"/>
        </a:accent2>
        <a:accent3>
          <a:srgbClr val="FFFFFF"/>
        </a:accent3>
        <a:accent4>
          <a:srgbClr val="000000"/>
        </a:accent4>
        <a:accent5>
          <a:srgbClr val="D0B4AB"/>
        </a:accent5>
        <a:accent6>
          <a:srgbClr val="007303"/>
        </a:accent6>
        <a:hlink>
          <a:srgbClr val="8C2A60"/>
        </a:hlink>
        <a:folHlink>
          <a:srgbClr val="6733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2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B2403E"/>
        </a:accent1>
        <a:accent2>
          <a:srgbClr val="2D8064"/>
        </a:accent2>
        <a:accent3>
          <a:srgbClr val="FFFFFF"/>
        </a:accent3>
        <a:accent4>
          <a:srgbClr val="000000"/>
        </a:accent4>
        <a:accent5>
          <a:srgbClr val="D5AFAF"/>
        </a:accent5>
        <a:accent6>
          <a:srgbClr val="28735A"/>
        </a:accent6>
        <a:hlink>
          <a:srgbClr val="4D3F8C"/>
        </a:hlink>
        <a:folHlink>
          <a:srgbClr val="006E0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3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0052C0"/>
        </a:accent1>
        <a:accent2>
          <a:srgbClr val="3239BF"/>
        </a:accent2>
        <a:accent3>
          <a:srgbClr val="FFFFFF"/>
        </a:accent3>
        <a:accent4>
          <a:srgbClr val="000000"/>
        </a:accent4>
        <a:accent5>
          <a:srgbClr val="AAB3DC"/>
        </a:accent5>
        <a:accent6>
          <a:srgbClr val="2C33AD"/>
        </a:accent6>
        <a:hlink>
          <a:srgbClr val="004299"/>
        </a:hlink>
        <a:folHlink>
          <a:srgbClr val="282D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4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759B2"/>
        </a:accent1>
        <a:accent2>
          <a:srgbClr val="00708C"/>
        </a:accent2>
        <a:accent3>
          <a:srgbClr val="FFFFFF"/>
        </a:accent3>
        <a:accent4>
          <a:srgbClr val="000000"/>
        </a:accent4>
        <a:accent5>
          <a:srgbClr val="B8B5D5"/>
        </a:accent5>
        <a:accent6>
          <a:srgbClr val="00657E"/>
        </a:accent6>
        <a:hlink>
          <a:srgbClr val="0048A6"/>
        </a:hlink>
        <a:folHlink>
          <a:srgbClr val="742E9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5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A68500"/>
        </a:accent1>
        <a:accent2>
          <a:srgbClr val="2462B2"/>
        </a:accent2>
        <a:accent3>
          <a:srgbClr val="FFFFFF"/>
        </a:accent3>
        <a:accent4>
          <a:srgbClr val="000000"/>
        </a:accent4>
        <a:accent5>
          <a:srgbClr val="D0C2AA"/>
        </a:accent5>
        <a:accent6>
          <a:srgbClr val="2058A1"/>
        </a:accent6>
        <a:hlink>
          <a:srgbClr val="546E00"/>
        </a:hlink>
        <a:folHlink>
          <a:srgbClr val="8031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16">
        <a:dk1>
          <a:srgbClr val="000000"/>
        </a:dk1>
        <a:lt1>
          <a:srgbClr val="FFFFFF"/>
        </a:lt1>
        <a:dk2>
          <a:srgbClr val="000000"/>
        </a:dk2>
        <a:lt2>
          <a:srgbClr val="828282"/>
        </a:lt2>
        <a:accent1>
          <a:srgbClr val="628000"/>
        </a:accent1>
        <a:accent2>
          <a:srgbClr val="8C5200"/>
        </a:accent2>
        <a:accent3>
          <a:srgbClr val="FFFFFF"/>
        </a:accent3>
        <a:accent4>
          <a:srgbClr val="000000"/>
        </a:accent4>
        <a:accent5>
          <a:srgbClr val="B7C0AA"/>
        </a:accent5>
        <a:accent6>
          <a:srgbClr val="7E4900"/>
        </a:accent6>
        <a:hlink>
          <a:srgbClr val="911D65"/>
        </a:hlink>
        <a:folHlink>
          <a:srgbClr val="00459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9.xml><?xml version="1.0" encoding="utf-8"?>
<a:theme xmlns:a="http://schemas.openxmlformats.org/drawingml/2006/main" name="Purple">
  <a:themeElements>
    <a:clrScheme name="Office Theme 2">
      <a:dk1>
        <a:srgbClr val="000000"/>
      </a:dk1>
      <a:lt1>
        <a:srgbClr val="CCCCFF"/>
      </a:lt1>
      <a:dk2>
        <a:srgbClr val="000000"/>
      </a:dk2>
      <a:lt2>
        <a:srgbClr val="B2B2B2"/>
      </a:lt2>
      <a:accent1>
        <a:srgbClr val="764599"/>
      </a:accent1>
      <a:accent2>
        <a:srgbClr val="004799"/>
      </a:accent2>
      <a:accent3>
        <a:srgbClr val="E2E2FF"/>
      </a:accent3>
      <a:accent4>
        <a:srgbClr val="000000"/>
      </a:accent4>
      <a:accent5>
        <a:srgbClr val="BDB0CA"/>
      </a:accent5>
      <a:accent6>
        <a:srgbClr val="003F8A"/>
      </a:accent6>
      <a:hlink>
        <a:srgbClr val="000099"/>
      </a:hlink>
      <a:folHlink>
        <a:srgbClr val="731757"/>
      </a:folHlink>
    </a:clrScheme>
    <a:fontScheme name="Office Theme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Office Theme 1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E2E2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E2E2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E2E2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CCCC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E2E2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0000A6"/>
        </a:accent1>
        <a:accent2>
          <a:srgbClr val="3A238C"/>
        </a:accent2>
        <a:accent3>
          <a:srgbClr val="FFFFFF"/>
        </a:accent3>
        <a:accent4>
          <a:srgbClr val="000000"/>
        </a:accent4>
        <a:accent5>
          <a:srgbClr val="AAAAD0"/>
        </a:accent5>
        <a:accent6>
          <a:srgbClr val="341F7E"/>
        </a:accent6>
        <a:hlink>
          <a:srgbClr val="00008C"/>
        </a:hlink>
        <a:folHlink>
          <a:srgbClr val="4D0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764599"/>
        </a:accent1>
        <a:accent2>
          <a:srgbClr val="004799"/>
        </a:accent2>
        <a:accent3>
          <a:srgbClr val="FFFFFF"/>
        </a:accent3>
        <a:accent4>
          <a:srgbClr val="000000"/>
        </a:accent4>
        <a:accent5>
          <a:srgbClr val="BDB0CA"/>
        </a:accent5>
        <a:accent6>
          <a:srgbClr val="003F8A"/>
        </a:accent6>
        <a:hlink>
          <a:srgbClr val="000099"/>
        </a:hlink>
        <a:folHlink>
          <a:srgbClr val="731757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804600"/>
        </a:accent1>
        <a:accent2>
          <a:srgbClr val="3D3D99"/>
        </a:accent2>
        <a:accent3>
          <a:srgbClr val="FFFFFF"/>
        </a:accent3>
        <a:accent4>
          <a:srgbClr val="000000"/>
        </a:accent4>
        <a:accent5>
          <a:srgbClr val="C0B0AA"/>
        </a:accent5>
        <a:accent6>
          <a:srgbClr val="36368A"/>
        </a:accent6>
        <a:hlink>
          <a:srgbClr val="73222A"/>
        </a:hlink>
        <a:folHlink>
          <a:srgbClr val="4C47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8">
        <a:dk1>
          <a:srgbClr val="000000"/>
        </a:dk1>
        <a:lt1>
          <a:srgbClr val="FFFFFF"/>
        </a:lt1>
        <a:dk2>
          <a:srgbClr val="000000"/>
        </a:dk2>
        <a:lt2>
          <a:srgbClr val="B2B2B2"/>
        </a:lt2>
        <a:accent1>
          <a:srgbClr val="366629"/>
        </a:accent1>
        <a:accent2>
          <a:srgbClr val="735600"/>
        </a:accent2>
        <a:accent3>
          <a:srgbClr val="FFFFFF"/>
        </a:accent3>
        <a:accent4>
          <a:srgbClr val="000000"/>
        </a:accent4>
        <a:accent5>
          <a:srgbClr val="AEB8AC"/>
        </a:accent5>
        <a:accent6>
          <a:srgbClr val="684D00"/>
        </a:accent6>
        <a:hlink>
          <a:srgbClr val="000099"/>
        </a:hlink>
        <a:folHlink>
          <a:srgbClr val="801924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89</TotalTime>
  <Words>218</Words>
  <Application>Microsoft Office PowerPoint</Application>
  <PresentationFormat>Widescreen</PresentationFormat>
  <Paragraphs>36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11</vt:i4>
      </vt:variant>
      <vt:variant>
        <vt:lpstr>Slide Titles</vt:lpstr>
      </vt:variant>
      <vt:variant>
        <vt:i4>4</vt:i4>
      </vt:variant>
    </vt:vector>
  </HeadingPairs>
  <TitlesOfParts>
    <vt:vector size="19" baseType="lpstr">
      <vt:lpstr>Arial</vt:lpstr>
      <vt:lpstr>Calibri</vt:lpstr>
      <vt:lpstr>Calibri Light</vt:lpstr>
      <vt:lpstr>ML-TTAmbili</vt:lpstr>
      <vt:lpstr>Blue Lilac Circles</vt:lpstr>
      <vt:lpstr>Literature 3</vt:lpstr>
      <vt:lpstr>Hounds Tooth 2</vt:lpstr>
      <vt:lpstr>Autumn 8</vt:lpstr>
      <vt:lpstr>Wave 1</vt:lpstr>
      <vt:lpstr>Purple Curtain</vt:lpstr>
      <vt:lpstr>4_Blue Lilac Circles</vt:lpstr>
      <vt:lpstr>1_Literature 3</vt:lpstr>
      <vt:lpstr>Purple</vt:lpstr>
      <vt:lpstr>Blue Waterfall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പുതുപുലരി അണയുമ്പോള്‍ </dc:title>
  <dc:subject>987</dc:subject>
  <dc:creator>George Peter</dc:creator>
  <cp:keywords>Formatting Pending</cp:keywords>
  <cp:lastModifiedBy>Shaji Varghese</cp:lastModifiedBy>
  <cp:revision>13</cp:revision>
  <dcterms:created xsi:type="dcterms:W3CDTF">2015-09-25T19:43:21Z</dcterms:created>
  <dcterms:modified xsi:type="dcterms:W3CDTF">2024-06-29T03:20:38Z</dcterms:modified>
  <cp:category>Hope</cp:category>
</cp:coreProperties>
</file>